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9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98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2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104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84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92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90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86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94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8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Layout+xml" PartName="/ppt/slideLayouts/slideLayout9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03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89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95.xml"/>
  <Override ContentType="application/vnd.openxmlformats-officedocument.presentationml.slideLayout+xml" PartName="/ppt/slideLayouts/slideLayout101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99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0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85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91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100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8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93.xml"/>
  <Override ContentType="application/vnd.openxmlformats-officedocument.presentationml.slideLayout+xml" PartName="/ppt/slideLayouts/slideLayout27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753" r:id="rId5"/>
    <p:sldMasterId id="2147483754" r:id="rId6"/>
    <p:sldMasterId id="2147483755" r:id="rId7"/>
  </p:sldMasterIdLst>
  <p:notesMasterIdLst>
    <p:notesMasterId r:id="rId8"/>
  </p:notesMasterIdLst>
  <p:sldIdLst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2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  <p:sldId id="281" r:id="rId34"/>
    <p:sldId id="282" r:id="rId35"/>
    <p:sldId id="283" r:id="rId36"/>
    <p:sldId id="284" r:id="rId37"/>
  </p:sldIdLst>
  <p:sldSz cy="5143500" cx="9144000"/>
  <p:notesSz cx="6858000" cy="9144000"/>
  <p:embeddedFontLst>
    <p:embeddedFont>
      <p:font typeface="Overlock"/>
      <p:regular r:id="rId38"/>
      <p:bold r:id="rId39"/>
      <p:italic r:id="rId40"/>
      <p:boldItalic r:id="rId41"/>
    </p:embeddedFont>
    <p:embeddedFont>
      <p:font typeface="Roboto"/>
      <p:regular r:id="rId42"/>
      <p:bold r:id="rId43"/>
      <p:italic r:id="rId44"/>
      <p:boldItalic r:id="rId45"/>
    </p:embeddedFont>
    <p:embeddedFont>
      <p:font typeface="Sen"/>
      <p:regular r:id="rId46"/>
      <p:bold r:id="rId47"/>
    </p:embeddedFont>
    <p:embeddedFont>
      <p:font typeface="Cambria Math"/>
      <p:regular r:id="rId4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98BB0B8-FFE1-4E53-A7BA-B9F825C8B8E6}">
  <a:tblStyle styleId="{B98BB0B8-FFE1-4E53-A7BA-B9F825C8B8E6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fill>
          <a:solidFill>
            <a:srgbClr val="CDD4EA"/>
          </a:solidFill>
        </a:fill>
      </a:tcStyle>
    </a:band1H>
    <a:band2H>
      <a:tcTxStyle/>
    </a:band2H>
    <a:band1V>
      <a:tcTxStyle/>
      <a:tcStyle>
        <a:fill>
          <a:solidFill>
            <a:srgbClr val="CDD4EA"/>
          </a:solidFill>
        </a:fill>
      </a:tcStyle>
    </a:band1V>
    <a:band2V>
      <a:tcTxStyle/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  <a:tblStyle styleId="{39E645E2-7C3F-453A-80F3-743EBBAA108C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dk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Overlock-italic.fntdata"/><Relationship Id="rId42" Type="http://schemas.openxmlformats.org/officeDocument/2006/relationships/font" Target="fonts/Roboto-regular.fntdata"/><Relationship Id="rId41" Type="http://schemas.openxmlformats.org/officeDocument/2006/relationships/font" Target="fonts/Overlock-boldItalic.fntdata"/><Relationship Id="rId44" Type="http://schemas.openxmlformats.org/officeDocument/2006/relationships/font" Target="fonts/Roboto-italic.fntdata"/><Relationship Id="rId43" Type="http://schemas.openxmlformats.org/officeDocument/2006/relationships/font" Target="fonts/Roboto-bold.fntdata"/><Relationship Id="rId46" Type="http://schemas.openxmlformats.org/officeDocument/2006/relationships/font" Target="fonts/Sen-regular.fntdata"/><Relationship Id="rId45" Type="http://schemas.openxmlformats.org/officeDocument/2006/relationships/font" Target="fonts/Roboto-boldItalic.fntdata"/><Relationship Id="rId1" Type="http://schemas.openxmlformats.org/officeDocument/2006/relationships/theme" Target="theme/theme4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1.xml"/><Relationship Id="rId48" Type="http://schemas.openxmlformats.org/officeDocument/2006/relationships/font" Target="fonts/CambriaMath-regular.fntdata"/><Relationship Id="rId47" Type="http://schemas.openxmlformats.org/officeDocument/2006/relationships/font" Target="fonts/Sen-bold.fntdata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notesMaster" Target="notesMasters/notesMaster1.xml"/><Relationship Id="rId31" Type="http://schemas.openxmlformats.org/officeDocument/2006/relationships/slide" Target="slides/slide23.xml"/><Relationship Id="rId30" Type="http://schemas.openxmlformats.org/officeDocument/2006/relationships/slide" Target="slides/slide22.xml"/><Relationship Id="rId33" Type="http://schemas.openxmlformats.org/officeDocument/2006/relationships/slide" Target="slides/slide25.xml"/><Relationship Id="rId32" Type="http://schemas.openxmlformats.org/officeDocument/2006/relationships/slide" Target="slides/slide24.xml"/><Relationship Id="rId35" Type="http://schemas.openxmlformats.org/officeDocument/2006/relationships/slide" Target="slides/slide27.xml"/><Relationship Id="rId34" Type="http://schemas.openxmlformats.org/officeDocument/2006/relationships/slide" Target="slides/slide26.xml"/><Relationship Id="rId37" Type="http://schemas.openxmlformats.org/officeDocument/2006/relationships/slide" Target="slides/slide29.xml"/><Relationship Id="rId36" Type="http://schemas.openxmlformats.org/officeDocument/2006/relationships/slide" Target="slides/slide28.xml"/><Relationship Id="rId39" Type="http://schemas.openxmlformats.org/officeDocument/2006/relationships/font" Target="fonts/Overlock-bold.fntdata"/><Relationship Id="rId38" Type="http://schemas.openxmlformats.org/officeDocument/2006/relationships/font" Target="fonts/Overlock-regular.fntdata"/><Relationship Id="rId20" Type="http://schemas.openxmlformats.org/officeDocument/2006/relationships/slide" Target="slides/slide12.xml"/><Relationship Id="rId22" Type="http://schemas.openxmlformats.org/officeDocument/2006/relationships/slide" Target="slides/slide14.xml"/><Relationship Id="rId21" Type="http://schemas.openxmlformats.org/officeDocument/2006/relationships/slide" Target="slides/slide13.xml"/><Relationship Id="rId24" Type="http://schemas.openxmlformats.org/officeDocument/2006/relationships/slide" Target="slides/slide16.xml"/><Relationship Id="rId23" Type="http://schemas.openxmlformats.org/officeDocument/2006/relationships/slide" Target="slides/slide15.xml"/><Relationship Id="rId26" Type="http://schemas.openxmlformats.org/officeDocument/2006/relationships/slide" Target="slides/slide18.xml"/><Relationship Id="rId25" Type="http://schemas.openxmlformats.org/officeDocument/2006/relationships/slide" Target="slides/slide17.xml"/><Relationship Id="rId28" Type="http://schemas.openxmlformats.org/officeDocument/2006/relationships/slide" Target="slides/slide20.xml"/><Relationship Id="rId27" Type="http://schemas.openxmlformats.org/officeDocument/2006/relationships/slide" Target="slides/slide19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5" Type="http://schemas.openxmlformats.org/officeDocument/2006/relationships/slide" Target="slides/slide7.xml"/><Relationship Id="rId14" Type="http://schemas.openxmlformats.org/officeDocument/2006/relationships/slide" Target="slides/slide6.xml"/><Relationship Id="rId17" Type="http://schemas.openxmlformats.org/officeDocument/2006/relationships/slide" Target="slides/slide9.xml"/><Relationship Id="rId16" Type="http://schemas.openxmlformats.org/officeDocument/2006/relationships/slide" Target="slides/slide8.xml"/><Relationship Id="rId19" Type="http://schemas.openxmlformats.org/officeDocument/2006/relationships/slide" Target="slides/slide11.xml"/><Relationship Id="rId18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2b253dc2990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g2b253dc299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jf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2b253dc2990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2b253dc2990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jf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b253dc2990_1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2b253dc2990_1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b41aa8739f_0_3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b41aa8739f_0_3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b253dc2990_1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2b253dc2990_1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Compliments race, show me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Counting times tables - quick recall, chanting in order and out of order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Doubling - keep doubling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Street </a:t>
            </a:r>
            <a:r>
              <a:rPr lang="en"/>
              <a:t>numbers - around us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Partitioning in many ways - whiteboards and link to money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b41aa8739f_0_8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b41aa8739f_0_8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244ab65781a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244ab65781a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 Conceptual not just procedural - vital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Key way to achieve this is by showing them what the method means and help them to understand this.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Way to help this is CPA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2b41aa8739f_0_57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2" name="Google Shape;322;g2b41aa8739f_0_57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2b41aa8739f_0_44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g2b41aa8739f_0_44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2b41aa8739f_0_8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2b41aa8739f_0_8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2b41aa8739f_0_8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1" name="Google Shape;411;g2b41aa8739f_0_8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JF</a:t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2b41aa8739f_0_70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7" name="Google Shape;417;g2b41aa8739f_0_70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g2b41aa8739f_1_1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2" name="Google Shape;462;g2b41aa8739f_1_1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2b253dc2990_1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2b253dc2990_1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JF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2b41aa8739f_1_31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2" name="Google Shape;522;g2b41aa8739f_1_3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8" name="Shape 5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Google Shape;549;g2b41aa8739f_0_8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0" name="Google Shape;550;g2b41aa8739f_0_8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6" name="Google Shape;556;g2b41aa8739f_1_438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7" name="Google Shape;557;g2b41aa8739f_1_43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7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g2b41aa8739f_1_557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9" name="Google Shape;589;g2b41aa8739f_1_55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2b49ecaa55c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5" name="Google Shape;605;g2b49ecaa55c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0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g2b41aa8739f_0_220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2" name="Google Shape;632;g2b41aa8739f_0_22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244ab65781a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244ab65781a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g2b41aa8739f_0_8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6" name="Google Shape;646;g2b41aa8739f_0_8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Part whole model</a:t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g2b41aa8739f_0_20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5" name="Google Shape;655;g2b41aa8739f_0_20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3" name="Shape 7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4" name="Google Shape;704;g2b41aa8739f_0_172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5" name="Google Shape;705;g2b41aa8739f_0_17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1" name="Shape 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" name="Google Shape;792;g2b41aa8739f_0_8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3" name="Google Shape;793;g2b41aa8739f_0_8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0" name="Shape 8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" name="Google Shape;801;g2b41aa8739f_0_896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2" name="Google Shape;802;g2b41aa8739f_0_89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7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g2b41aa8739f_0_128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9" name="Google Shape;839;g2b41aa8739f_0_128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7" name="Shape 8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8" name="Google Shape;878;g244ab65781a_0_1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9" name="Google Shape;879;g244ab65781a_0_1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JF</a:t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0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g2b253dc2990_1_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2" name="Google Shape;892;g2b253dc2990_1_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KB</a:t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1.jp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1.jp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4.jp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7.jp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6.jp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3.jp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jp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jp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5.jp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jp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jp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0.jp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jpg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1.jp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2.jpg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jpg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3.jp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2.jp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7.jpg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8.jpg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6.jp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0.jp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9.jp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3.jp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5.jp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2.jpg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5.jp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8.jp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4.jpg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9.jp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8.jp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6.jp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0.jp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7.jp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2.jpg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1.jp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9.jp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0.jp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4.jp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4.jp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4.jpg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5.jpg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8.jp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9.jp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1.jp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9.jpg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3.jpg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4.jp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9.jpg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1.jpg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8.jpg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7.jpg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5.jpg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2.jpg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6.jpg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0.jpg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5.jpg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7.jpg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6.jpg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9.jpg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0.jpg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2.jpg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4.jpg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3.jpg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8.jpg"/></Relationships>
</file>

<file path=ppt/slideLayouts/_rels/slideLayout8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1.jpg"/></Relationships>
</file>

<file path=ppt/slideLayouts/_rels/slideLayout8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7.jpg"/></Relationships>
</file>

<file path=ppt/slideLayouts/_rels/slideLayout8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9.jpg"/></Relationships>
</file>

<file path=ppt/slideLayouts/_rels/slideLayout8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8.jpg"/></Relationships>
</file>

<file path=ppt/slideLayouts/_rels/slideLayout8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5.jpg"/></Relationships>
</file>

<file path=ppt/slideLayouts/_rels/slideLayout8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6.jpg"/></Relationships>
</file>

<file path=ppt/slideLayouts/_rels/slideLayout9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2.jpg"/></Relationships>
</file>

<file path=ppt/slideLayouts/_rels/slideLayout9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1.jpg"/></Relationships>
</file>

<file path=ppt/slideLayouts/_rels/slideLayout9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0.jpg"/></Relationships>
</file>

<file path=ppt/slideLayouts/_rels/slideLayout9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3.jpg"/></Relationships>
</file>

<file path=ppt/slideLayouts/_rels/slideLayout9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2.jpg"/></Relationships>
</file>

<file path=ppt/slideLayouts/_rels/slideLayout9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5.jpg"/></Relationships>
</file>

<file path=ppt/slideLayouts/_rels/slideLayout9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68.jpg"/></Relationships>
</file>

<file path=ppt/slideLayouts/_rels/slideLayout9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6.jpg"/></Relationships>
</file>

<file path=ppt/slideLayouts/_rels/slideLayout9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jpg"/></Relationships>
</file>

<file path=ppt/slideLayouts/_rels/slideLayout9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3.jpg"/></Relationships>
</file>

<file path=ppt/slideLayouts/_rels/slideLayout10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77.jpg"/></Relationships>
</file>

<file path=ppt/slideLayouts/_rels/slideLayout10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5.jpg"/></Relationships>
</file>

<file path=ppt/slideLayouts/_rels/slideLayout10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96.jpg"/></Relationships>
</file>

<file path=ppt/slideLayouts/_rels/slideLayout10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86.jp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11" name="Google Shape;11;p2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598100" y="1775222"/>
            <a:ext cx="8222100" cy="83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98088" y="2715913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21" name="Google Shape;21;p3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6" name="Google Shape;26;p3"/>
          <p:cNvSpPr txBox="1"/>
          <p:nvPr>
            <p:ph type="title"/>
          </p:nvPr>
        </p:nvSpPr>
        <p:spPr>
          <a:xfrm>
            <a:off x="598100" y="2152347"/>
            <a:ext cx="8222100" cy="83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200"/>
              <a:buNone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Google Shape;27;p3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4"/>
          <p:cNvGrpSpPr/>
          <p:nvPr/>
        </p:nvGrpSpPr>
        <p:grpSpPr>
          <a:xfrm>
            <a:off x="0" y="3903669"/>
            <a:ext cx="9144000" cy="1239925"/>
            <a:chOff x="0" y="3903669"/>
            <a:chExt cx="9144000" cy="1239925"/>
          </a:xfrm>
        </p:grpSpPr>
        <p:sp>
          <p:nvSpPr>
            <p:cNvPr id="30" name="Google Shape;30;p4"/>
            <p:cNvSpPr/>
            <p:nvPr/>
          </p:nvSpPr>
          <p:spPr>
            <a:xfrm>
              <a:off x="8154895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4"/>
            <p:cNvSpPr/>
            <p:nvPr/>
          </p:nvSpPr>
          <p:spPr>
            <a:xfrm flipH="1">
              <a:off x="6181163" y="3903669"/>
              <a:ext cx="989100" cy="9879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170274" y="3903669"/>
              <a:ext cx="989100" cy="9879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4"/>
            <p:cNvSpPr/>
            <p:nvPr/>
          </p:nvSpPr>
          <p:spPr>
            <a:xfrm rot="10800000">
              <a:off x="8154757" y="3903682"/>
              <a:ext cx="989100" cy="9879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4"/>
            <p:cNvSpPr/>
            <p:nvPr/>
          </p:nvSpPr>
          <p:spPr>
            <a:xfrm>
              <a:off x="0" y="4891594"/>
              <a:ext cx="9144000" cy="2520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5" name="Google Shape;35;p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36" name="Google Shape;36;p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" type="body"/>
          </p:nvPr>
        </p:nvSpPr>
        <p:spPr>
          <a:xfrm>
            <a:off x="3117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5"/>
          <p:cNvSpPr txBox="1"/>
          <p:nvPr>
            <p:ph idx="2" type="body"/>
          </p:nvPr>
        </p:nvSpPr>
        <p:spPr>
          <a:xfrm>
            <a:off x="4832400" y="1229975"/>
            <a:ext cx="39999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8" name="Google Shape;48;p7"/>
          <p:cNvSpPr txBox="1"/>
          <p:nvPr>
            <p:ph idx="1" type="body"/>
          </p:nvPr>
        </p:nvSpPr>
        <p:spPr>
          <a:xfrm>
            <a:off x="311700" y="1465804"/>
            <a:ext cx="2808000" cy="310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oogle Shape;51;p8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52" name="Google Shape;52;p8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" name="Google Shape;53;p8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" name="Google Shape;54;p8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5" name="Google Shape;55;p8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6" name="Google Shape;56;p8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Google Shape;57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Google Shape;58;p8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/>
          <p:nvPr/>
        </p:nvSpPr>
        <p:spPr>
          <a:xfrm>
            <a:off x="4572000" y="-1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61" name="Google Shape;61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" name="Google Shape;62;p9"/>
          <p:cNvSpPr txBox="1"/>
          <p:nvPr>
            <p:ph type="title"/>
          </p:nvPr>
        </p:nvSpPr>
        <p:spPr>
          <a:xfrm>
            <a:off x="265500" y="1151100"/>
            <a:ext cx="4045200" cy="156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63" name="Google Shape;63;p9"/>
          <p:cNvSpPr txBox="1"/>
          <p:nvPr>
            <p:ph idx="1" type="subTitle"/>
          </p:nvPr>
        </p:nvSpPr>
        <p:spPr>
          <a:xfrm>
            <a:off x="265500" y="2769001"/>
            <a:ext cx="4045200" cy="126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Google Shape;65;p9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68" name="Google Shape;68;p10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1"/>
          <p:cNvGrpSpPr/>
          <p:nvPr/>
        </p:nvGrpSpPr>
        <p:grpSpPr>
          <a:xfrm>
            <a:off x="6098378" y="5"/>
            <a:ext cx="3045625" cy="2030570"/>
            <a:chOff x="6098378" y="5"/>
            <a:chExt cx="3045625" cy="2030570"/>
          </a:xfrm>
        </p:grpSpPr>
        <p:sp>
          <p:nvSpPr>
            <p:cNvPr id="71" name="Google Shape;71;p11"/>
            <p:cNvSpPr/>
            <p:nvPr/>
          </p:nvSpPr>
          <p:spPr>
            <a:xfrm>
              <a:off x="8128803" y="16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11"/>
            <p:cNvSpPr/>
            <p:nvPr/>
          </p:nvSpPr>
          <p:spPr>
            <a:xfrm flipH="1">
              <a:off x="7113463" y="5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11"/>
            <p:cNvSpPr/>
            <p:nvPr/>
          </p:nvSpPr>
          <p:spPr>
            <a:xfrm flipH="1" rot="10800000">
              <a:off x="7113588" y="107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11"/>
            <p:cNvSpPr/>
            <p:nvPr/>
          </p:nvSpPr>
          <p:spPr>
            <a:xfrm rot="10800000">
              <a:off x="6098378" y="97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11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Google Shape;76;p11"/>
          <p:cNvSpPr txBox="1"/>
          <p:nvPr>
            <p:ph hasCustomPrompt="1" type="title"/>
          </p:nvPr>
        </p:nvSpPr>
        <p:spPr>
          <a:xfrm>
            <a:off x="311700" y="1256050"/>
            <a:ext cx="8520600" cy="2030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7" name="Google Shape;77;p11"/>
          <p:cNvSpPr txBox="1"/>
          <p:nvPr>
            <p:ph idx="1" type="body"/>
          </p:nvPr>
        </p:nvSpPr>
        <p:spPr>
          <a:xfrm>
            <a:off x="311700" y="3369225"/>
            <a:ext cx="8520600" cy="128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dk2"/>
                </a:solidFill>
              </a:defRPr>
            </a:lvl1pPr>
            <a:lvl2pPr lvl="1">
              <a:buNone/>
              <a:defRPr>
                <a:solidFill>
                  <a:schemeClr val="dk2"/>
                </a:solidFill>
              </a:defRPr>
            </a:lvl2pPr>
            <a:lvl3pPr lvl="2">
              <a:buNone/>
              <a:defRPr>
                <a:solidFill>
                  <a:schemeClr val="dk2"/>
                </a:solidFill>
              </a:defRPr>
            </a:lvl3pPr>
            <a:lvl4pPr lvl="3">
              <a:buNone/>
              <a:defRPr>
                <a:solidFill>
                  <a:schemeClr val="dk2"/>
                </a:solidFill>
              </a:defRPr>
            </a:lvl4pPr>
            <a:lvl5pPr lvl="4">
              <a:buNone/>
              <a:defRPr>
                <a:solidFill>
                  <a:schemeClr val="dk2"/>
                </a:solidFill>
              </a:defRPr>
            </a:lvl5pPr>
            <a:lvl6pPr lvl="5">
              <a:buNone/>
              <a:defRPr>
                <a:solidFill>
                  <a:schemeClr val="dk2"/>
                </a:solidFill>
              </a:defRPr>
            </a:lvl6pPr>
            <a:lvl7pPr lvl="6">
              <a:buNone/>
              <a:defRPr>
                <a:solidFill>
                  <a:schemeClr val="dk2"/>
                </a:solidFill>
              </a:defRPr>
            </a:lvl7pPr>
            <a:lvl8pPr lvl="7">
              <a:buNone/>
              <a:defRPr>
                <a:solidFill>
                  <a:schemeClr val="dk2"/>
                </a:solidFill>
              </a:defRPr>
            </a:lvl8pPr>
            <a:lvl9pPr lvl="8">
              <a:buNone/>
              <a:defRPr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0_Title Slide">
  <p:cSld name="40_Title Slide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Slide">
  <p:cSld name="7_Title Slide"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Slide">
  <p:cSld name="9_Title Slide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Slide">
  <p:cSld name="10_Title Slide"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Slide">
  <p:cSld name="11_Title Slide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Slide">
  <p:cSld name="12_Title Slide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_Title Slide">
  <p:cSld name="13_Title Slide"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4_Title Slide">
  <p:cSld name="14_Title Slide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_Title Slide">
  <p:cSld name="15_Title Slide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Title Slide">
  <p:cSld name="16_Title Slide"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Slide">
  <p:cSld name="17_Title Slide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Slide">
  <p:cSld name="18_Title Slid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9_Title Slide">
  <p:cSld name="19_Title Slide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3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_Title Slide">
  <p:cSld name="20_Title Slide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3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1_Title Slide">
  <p:cSld name="21_Title Slide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2_Title Slide">
  <p:cSld name="22_Title Slide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3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3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4_Title Slide">
  <p:cSld name="24_Title Slide"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6_Title Slide">
  <p:cSld name="26_Title Slide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4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7_Title Slide">
  <p:cSld name="27_Title Slide"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8_Title Slide">
  <p:cSld name="28_Title Slide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4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4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0_Title Slide">
  <p:cSld name="30_Title Slide"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4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1_Title Slide">
  <p:cSld name="31_Title Slide"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4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2_Title Slide">
  <p:cSld name="32_Title Slide"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4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4_Title Slide">
  <p:cSld name="34_Title Slide"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4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5_Title Slide">
  <p:cSld name="35_Title Slide"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5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6_Title Slide">
  <p:cSld name="36_Title Slide"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Google Shape;157;p5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7_Title Slide">
  <p:cSld name="37_Title Slide"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8_Title Slide">
  <p:cSld name="38_Title Slide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9_Title Slide">
  <p:cSld name="39_Title Slide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54"/>
          <p:cNvSpPr txBox="1"/>
          <p:nvPr>
            <p:ph type="title"/>
          </p:nvPr>
        </p:nvSpPr>
        <p:spPr>
          <a:xfrm>
            <a:off x="983800" y="1855388"/>
            <a:ext cx="7182900" cy="257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F3D73"/>
              </a:buClr>
              <a:buSzPts val="4000"/>
              <a:buFont typeface="Calibri"/>
              <a:buNone/>
              <a:defRPr sz="4000">
                <a:solidFill>
                  <a:srgbClr val="2F3D73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0_Title Slide">
  <p:cSld name="40_Title Slide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5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56"/>
          <p:cNvSpPr txBox="1"/>
          <p:nvPr>
            <p:ph type="title"/>
          </p:nvPr>
        </p:nvSpPr>
        <p:spPr>
          <a:xfrm>
            <a:off x="1596788" y="1504284"/>
            <a:ext cx="5950500" cy="134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Sen"/>
              <a:buNone/>
              <a:defRPr b="0" i="0" sz="6600" u="none" cap="none" strike="noStrike">
                <a:solidFill>
                  <a:schemeClr val="lt1"/>
                </a:solidFill>
                <a:latin typeface="Sen"/>
                <a:ea typeface="Sen"/>
                <a:cs typeface="Sen"/>
                <a:sym typeface="Se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Custom Layout">
  <p:cSld name="16_Custom Layout"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0" name="Google Shape;170;p5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Only">
  <p:cSld name="18_Title Only"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Google Shape;172;p5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Your turn KS1">
  <p:cSld name="Your turn KS1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59"/>
          <p:cNvSpPr txBox="1"/>
          <p:nvPr>
            <p:ph type="title"/>
          </p:nvPr>
        </p:nvSpPr>
        <p:spPr>
          <a:xfrm>
            <a:off x="982555" y="1848678"/>
            <a:ext cx="7161900" cy="291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Title Slide">
  <p:cSld name="1_Title Slide"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Slide">
  <p:cSld name="2_Title Slide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Google Shape;181;p6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6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_Title Slide">
  <p:cSld name="4_Title Slide"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6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_Title Slide">
  <p:cSld name="5_Title Slide"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6_Title Slide">
  <p:cSld name="6_Title Slide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p6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_Title Slide">
  <p:cSld name="7_Title Slide"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Google Shape;191;p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6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Title Slide">
  <p:cSld name="9_Title Slide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7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0_Title Slide">
  <p:cSld name="10_Title Slide"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" name="Google Shape;197;p7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1_Title Slide">
  <p:cSld name="11_Title Slide"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Google Shape;199;p7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Slide">
  <p:cSld name="12_Title Slide"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7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3_Title Slide">
  <p:cSld name="13_Title Slide"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7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4_Title Slide">
  <p:cSld name="14_Title Slide"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7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5_Title Slide">
  <p:cSld name="15_Title Slide"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" name="Google Shape;207;p7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6_Title Slide">
  <p:cSld name="16_Title Slide"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" name="Google Shape;209;p7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7_Title Slide">
  <p:cSld name="17_Title Slide"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" name="Google Shape;211;p7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8_Title Slide">
  <p:cSld name="18_Title Slide"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7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9_Title Slide">
  <p:cSld name="19_Title Slide"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8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0_Title Slide">
  <p:cSld name="20_Title Slide"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8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1_Title Slide">
  <p:cSld name="21_Title Slide"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Google Shape;219;p8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2_Title Slide">
  <p:cSld name="22_Title Slide"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8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8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4_Title Slide">
  <p:cSld name="24_Title Slide"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8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8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6_Title Slide">
  <p:cSld name="26_Title Slide"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Google Shape;229;p8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7_Title Slide">
  <p:cSld name="27_Title Slide"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Google Shape;231;p8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8_Title Slide">
  <p:cSld name="28_Title Slide"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8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9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0_Title Slide">
  <p:cSld name="30_Title Slide"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9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1_Title Slide">
  <p:cSld name="31_Title Slide"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9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2_Title Slide">
  <p:cSld name="32_Title Slide"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9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3" name="Google Shape;243;p9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4_Title Slide">
  <p:cSld name="34_Title Slide"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9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5_Title Slide">
  <p:cSld name="35_Title Slide"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9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6_Title Slide">
  <p:cSld name="36_Title Slide"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9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7_Title Slide">
  <p:cSld name="37_Title Slide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p9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8_Title Slide">
  <p:cSld name="38_Title Slide"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9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9_Title Slide">
  <p:cSld name="39_Title Slide"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10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00"/>
          <p:cNvSpPr txBox="1"/>
          <p:nvPr>
            <p:ph type="title"/>
          </p:nvPr>
        </p:nvSpPr>
        <p:spPr>
          <a:xfrm>
            <a:off x="985350" y="1869713"/>
            <a:ext cx="7173300" cy="257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A396C"/>
              </a:buClr>
              <a:buSzPts val="4000"/>
              <a:buFont typeface="Calibri"/>
              <a:buNone/>
              <a:defRPr sz="4000">
                <a:solidFill>
                  <a:srgbClr val="2A396C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0_Title Slide">
  <p:cSld name="40_Title Slide"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10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02"/>
          <p:cNvSpPr txBox="1"/>
          <p:nvPr>
            <p:ph type="title"/>
          </p:nvPr>
        </p:nvSpPr>
        <p:spPr>
          <a:xfrm>
            <a:off x="1596788" y="1504284"/>
            <a:ext cx="5950500" cy="134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600"/>
              <a:buFont typeface="Sen"/>
              <a:buNone/>
              <a:defRPr b="0" i="0" sz="6600" u="none" cap="none" strike="noStrike">
                <a:solidFill>
                  <a:schemeClr val="lt1"/>
                </a:solidFill>
                <a:latin typeface="Sen"/>
                <a:ea typeface="Sen"/>
                <a:cs typeface="Sen"/>
                <a:sym typeface="Sen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9_Custom Layout">
  <p:cSld name="9_Custom Layout"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10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Title Only">
  <p:cSld name="12_Title Only"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10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Your turn KS1">
  <p:cSld name="Your turn KS1"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05"/>
          <p:cNvSpPr txBox="1"/>
          <p:nvPr>
            <p:ph type="title"/>
          </p:nvPr>
        </p:nvSpPr>
        <p:spPr>
          <a:xfrm>
            <a:off x="982555" y="1848678"/>
            <a:ext cx="7161900" cy="291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0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ustom Layout">
  <p:cSld name="Custom Layout"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10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2_Custom Layout">
  <p:cSld name="12_Custom Layout"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0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Title Only">
  <p:cSld name="2_Title Only"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2" name="Google Shape;272;p10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51.xml"/><Relationship Id="rId20" Type="http://schemas.openxmlformats.org/officeDocument/2006/relationships/slideLayout" Target="../slideLayouts/slideLayout31.xml"/><Relationship Id="rId42" Type="http://schemas.openxmlformats.org/officeDocument/2006/relationships/slideLayout" Target="../slideLayouts/slideLayout53.xml"/><Relationship Id="rId41" Type="http://schemas.openxmlformats.org/officeDocument/2006/relationships/slideLayout" Target="../slideLayouts/slideLayout52.xml"/><Relationship Id="rId22" Type="http://schemas.openxmlformats.org/officeDocument/2006/relationships/slideLayout" Target="../slideLayouts/slideLayout33.xml"/><Relationship Id="rId44" Type="http://schemas.openxmlformats.org/officeDocument/2006/relationships/slideLayout" Target="../slideLayouts/slideLayout55.xml"/><Relationship Id="rId21" Type="http://schemas.openxmlformats.org/officeDocument/2006/relationships/slideLayout" Target="../slideLayouts/slideLayout32.xml"/><Relationship Id="rId43" Type="http://schemas.openxmlformats.org/officeDocument/2006/relationships/slideLayout" Target="../slideLayouts/slideLayout54.xml"/><Relationship Id="rId24" Type="http://schemas.openxmlformats.org/officeDocument/2006/relationships/slideLayout" Target="../slideLayouts/slideLayout35.xml"/><Relationship Id="rId46" Type="http://schemas.openxmlformats.org/officeDocument/2006/relationships/slideLayout" Target="../slideLayouts/slideLayout57.xml"/><Relationship Id="rId23" Type="http://schemas.openxmlformats.org/officeDocument/2006/relationships/slideLayout" Target="../slideLayouts/slideLayout34.xml"/><Relationship Id="rId45" Type="http://schemas.openxmlformats.org/officeDocument/2006/relationships/slideLayout" Target="../slideLayouts/slideLayout56.xml"/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26" Type="http://schemas.openxmlformats.org/officeDocument/2006/relationships/slideLayout" Target="../slideLayouts/slideLayout37.xml"/><Relationship Id="rId25" Type="http://schemas.openxmlformats.org/officeDocument/2006/relationships/slideLayout" Target="../slideLayouts/slideLayout36.xml"/><Relationship Id="rId47" Type="http://schemas.openxmlformats.org/officeDocument/2006/relationships/theme" Target="../theme/theme2.xml"/><Relationship Id="rId28" Type="http://schemas.openxmlformats.org/officeDocument/2006/relationships/slideLayout" Target="../slideLayouts/slideLayout39.xml"/><Relationship Id="rId27" Type="http://schemas.openxmlformats.org/officeDocument/2006/relationships/slideLayout" Target="../slideLayouts/slideLayout38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29" Type="http://schemas.openxmlformats.org/officeDocument/2006/relationships/slideLayout" Target="../slideLayouts/slideLayout40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42.xml"/><Relationship Id="rId30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22.xml"/><Relationship Id="rId33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21.xml"/><Relationship Id="rId32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24.xml"/><Relationship Id="rId35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23.xml"/><Relationship Id="rId34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26.xml"/><Relationship Id="rId37" Type="http://schemas.openxmlformats.org/officeDocument/2006/relationships/slideLayout" Target="../slideLayouts/slideLayout48.xml"/><Relationship Id="rId14" Type="http://schemas.openxmlformats.org/officeDocument/2006/relationships/slideLayout" Target="../slideLayouts/slideLayout25.xml"/><Relationship Id="rId36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28.xml"/><Relationship Id="rId39" Type="http://schemas.openxmlformats.org/officeDocument/2006/relationships/slideLayout" Target="../slideLayouts/slideLayout50.xml"/><Relationship Id="rId16" Type="http://schemas.openxmlformats.org/officeDocument/2006/relationships/slideLayout" Target="../slideLayouts/slideLayout27.xml"/><Relationship Id="rId38" Type="http://schemas.openxmlformats.org/officeDocument/2006/relationships/slideLayout" Target="../slideLayouts/slideLayout49.xml"/><Relationship Id="rId19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29.xml"/></Relationships>
</file>

<file path=ppt/slideMasters/_rels/slideMaster3.xml.rels><?xml version="1.0" encoding="UTF-8" standalone="yes"?><Relationships xmlns="http://schemas.openxmlformats.org/package/2006/relationships"><Relationship Id="rId40" Type="http://schemas.openxmlformats.org/officeDocument/2006/relationships/slideLayout" Target="../slideLayouts/slideLayout96.xml"/><Relationship Id="rId42" Type="http://schemas.openxmlformats.org/officeDocument/2006/relationships/slideLayout" Target="../slideLayouts/slideLayout98.xml"/><Relationship Id="rId41" Type="http://schemas.openxmlformats.org/officeDocument/2006/relationships/slideLayout" Target="../slideLayouts/slideLayout97.xml"/><Relationship Id="rId44" Type="http://schemas.openxmlformats.org/officeDocument/2006/relationships/slideLayout" Target="../slideLayouts/slideLayout100.xml"/><Relationship Id="rId43" Type="http://schemas.openxmlformats.org/officeDocument/2006/relationships/slideLayout" Target="../slideLayouts/slideLayout99.xml"/><Relationship Id="rId46" Type="http://schemas.openxmlformats.org/officeDocument/2006/relationships/slideLayout" Target="../slideLayouts/slideLayout102.xml"/><Relationship Id="rId45" Type="http://schemas.openxmlformats.org/officeDocument/2006/relationships/slideLayout" Target="../slideLayouts/slideLayout101.xml"/><Relationship Id="rId1" Type="http://schemas.openxmlformats.org/officeDocument/2006/relationships/image" Target="../media/image53.jpg"/><Relationship Id="rId2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9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48" Type="http://schemas.openxmlformats.org/officeDocument/2006/relationships/slideLayout" Target="../slideLayouts/slideLayout104.xml"/><Relationship Id="rId47" Type="http://schemas.openxmlformats.org/officeDocument/2006/relationships/slideLayout" Target="../slideLayouts/slideLayout103.xml"/><Relationship Id="rId49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3.xml"/><Relationship Id="rId8" Type="http://schemas.openxmlformats.org/officeDocument/2006/relationships/slideLayout" Target="../slideLayouts/slideLayout64.xml"/><Relationship Id="rId31" Type="http://schemas.openxmlformats.org/officeDocument/2006/relationships/slideLayout" Target="../slideLayouts/slideLayout87.xml"/><Relationship Id="rId30" Type="http://schemas.openxmlformats.org/officeDocument/2006/relationships/slideLayout" Target="../slideLayouts/slideLayout86.xml"/><Relationship Id="rId33" Type="http://schemas.openxmlformats.org/officeDocument/2006/relationships/slideLayout" Target="../slideLayouts/slideLayout89.xml"/><Relationship Id="rId32" Type="http://schemas.openxmlformats.org/officeDocument/2006/relationships/slideLayout" Target="../slideLayouts/slideLayout88.xml"/><Relationship Id="rId35" Type="http://schemas.openxmlformats.org/officeDocument/2006/relationships/slideLayout" Target="../slideLayouts/slideLayout91.xml"/><Relationship Id="rId34" Type="http://schemas.openxmlformats.org/officeDocument/2006/relationships/slideLayout" Target="../slideLayouts/slideLayout90.xml"/><Relationship Id="rId37" Type="http://schemas.openxmlformats.org/officeDocument/2006/relationships/slideLayout" Target="../slideLayouts/slideLayout93.xml"/><Relationship Id="rId36" Type="http://schemas.openxmlformats.org/officeDocument/2006/relationships/slideLayout" Target="../slideLayouts/slideLayout92.xml"/><Relationship Id="rId39" Type="http://schemas.openxmlformats.org/officeDocument/2006/relationships/slideLayout" Target="../slideLayouts/slideLayout95.xml"/><Relationship Id="rId38" Type="http://schemas.openxmlformats.org/officeDocument/2006/relationships/slideLayout" Target="../slideLayouts/slideLayout94.xml"/><Relationship Id="rId20" Type="http://schemas.openxmlformats.org/officeDocument/2006/relationships/slideLayout" Target="../slideLayouts/slideLayout76.xml"/><Relationship Id="rId22" Type="http://schemas.openxmlformats.org/officeDocument/2006/relationships/slideLayout" Target="../slideLayouts/slideLayout78.xml"/><Relationship Id="rId21" Type="http://schemas.openxmlformats.org/officeDocument/2006/relationships/slideLayout" Target="../slideLayouts/slideLayout77.xml"/><Relationship Id="rId24" Type="http://schemas.openxmlformats.org/officeDocument/2006/relationships/slideLayout" Target="../slideLayouts/slideLayout80.xml"/><Relationship Id="rId23" Type="http://schemas.openxmlformats.org/officeDocument/2006/relationships/slideLayout" Target="../slideLayouts/slideLayout79.xml"/><Relationship Id="rId26" Type="http://schemas.openxmlformats.org/officeDocument/2006/relationships/slideLayout" Target="../slideLayouts/slideLayout82.xml"/><Relationship Id="rId25" Type="http://schemas.openxmlformats.org/officeDocument/2006/relationships/slideLayout" Target="../slideLayouts/slideLayout81.xml"/><Relationship Id="rId28" Type="http://schemas.openxmlformats.org/officeDocument/2006/relationships/slideLayout" Target="../slideLayouts/slideLayout84.xml"/><Relationship Id="rId27" Type="http://schemas.openxmlformats.org/officeDocument/2006/relationships/slideLayout" Target="../slideLayouts/slideLayout83.xml"/><Relationship Id="rId29" Type="http://schemas.openxmlformats.org/officeDocument/2006/relationships/slideLayout" Target="../slideLayouts/slideLayout85.xml"/><Relationship Id="rId50" Type="http://schemas.openxmlformats.org/officeDocument/2006/relationships/theme" Target="../theme/theme3.xml"/><Relationship Id="rId11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66.xml"/><Relationship Id="rId13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68.xml"/><Relationship Id="rId15" Type="http://schemas.openxmlformats.org/officeDocument/2006/relationships/slideLayout" Target="../slideLayouts/slideLayout71.xml"/><Relationship Id="rId14" Type="http://schemas.openxmlformats.org/officeDocument/2006/relationships/slideLayout" Target="../slideLayouts/slideLayout70.xml"/><Relationship Id="rId17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72.xml"/><Relationship Id="rId19" Type="http://schemas.openxmlformats.org/officeDocument/2006/relationships/slideLayout" Target="../slideLayouts/slideLayout75.xml"/><Relationship Id="rId18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eometr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60431" y="4651190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7" r:id="rId19"/>
    <p:sldLayoutId id="2147483678" r:id="rId20"/>
    <p:sldLayoutId id="2147483679" r:id="rId21"/>
    <p:sldLayoutId id="2147483680" r:id="rId22"/>
    <p:sldLayoutId id="2147483681" r:id="rId23"/>
    <p:sldLayoutId id="2147483682" r:id="rId24"/>
    <p:sldLayoutId id="2147483683" r:id="rId25"/>
    <p:sldLayoutId id="2147483684" r:id="rId26"/>
    <p:sldLayoutId id="2147483685" r:id="rId27"/>
    <p:sldLayoutId id="2147483686" r:id="rId28"/>
    <p:sldLayoutId id="2147483687" r:id="rId29"/>
    <p:sldLayoutId id="2147483688" r:id="rId30"/>
    <p:sldLayoutId id="2147483689" r:id="rId31"/>
    <p:sldLayoutId id="2147483690" r:id="rId32"/>
    <p:sldLayoutId id="2147483691" r:id="rId33"/>
    <p:sldLayoutId id="2147483692" r:id="rId34"/>
    <p:sldLayoutId id="2147483693" r:id="rId35"/>
    <p:sldLayoutId id="2147483694" r:id="rId36"/>
    <p:sldLayoutId id="2147483695" r:id="rId37"/>
    <p:sldLayoutId id="2147483696" r:id="rId38"/>
    <p:sldLayoutId id="2147483697" r:id="rId39"/>
    <p:sldLayoutId id="2147483698" r:id="rId40"/>
    <p:sldLayoutId id="2147483699" r:id="rId41"/>
    <p:sldLayoutId id="2147483700" r:id="rId42"/>
    <p:sldLayoutId id="2147483701" r:id="rId43"/>
    <p:sldLayoutId id="2147483702" r:id="rId44"/>
    <p:sldLayoutId id="2147483703" r:id="rId45"/>
    <p:sldLayoutId id="2147483704" r:id="rId4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60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  <p:sldLayoutId id="2147483717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23" r:id="rId20"/>
    <p:sldLayoutId id="2147483724" r:id="rId21"/>
    <p:sldLayoutId id="2147483725" r:id="rId22"/>
    <p:sldLayoutId id="2147483726" r:id="rId23"/>
    <p:sldLayoutId id="2147483727" r:id="rId24"/>
    <p:sldLayoutId id="2147483728" r:id="rId25"/>
    <p:sldLayoutId id="2147483729" r:id="rId26"/>
    <p:sldLayoutId id="2147483730" r:id="rId27"/>
    <p:sldLayoutId id="2147483731" r:id="rId28"/>
    <p:sldLayoutId id="2147483732" r:id="rId29"/>
    <p:sldLayoutId id="2147483733" r:id="rId30"/>
    <p:sldLayoutId id="2147483734" r:id="rId31"/>
    <p:sldLayoutId id="2147483735" r:id="rId32"/>
    <p:sldLayoutId id="2147483736" r:id="rId33"/>
    <p:sldLayoutId id="2147483737" r:id="rId34"/>
    <p:sldLayoutId id="2147483738" r:id="rId35"/>
    <p:sldLayoutId id="2147483739" r:id="rId36"/>
    <p:sldLayoutId id="2147483740" r:id="rId37"/>
    <p:sldLayoutId id="2147483741" r:id="rId38"/>
    <p:sldLayoutId id="2147483742" r:id="rId39"/>
    <p:sldLayoutId id="2147483743" r:id="rId40"/>
    <p:sldLayoutId id="2147483744" r:id="rId41"/>
    <p:sldLayoutId id="2147483745" r:id="rId42"/>
    <p:sldLayoutId id="2147483746" r:id="rId43"/>
    <p:sldLayoutId id="2147483747" r:id="rId44"/>
    <p:sldLayoutId id="2147483748" r:id="rId45"/>
    <p:sldLayoutId id="2147483749" r:id="rId46"/>
    <p:sldLayoutId id="2147483750" r:id="rId47"/>
    <p:sldLayoutId id="2147483751" r:id="rId48"/>
    <p:sldLayoutId id="2147483752" r:id="rId4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7.png"/><Relationship Id="rId4" Type="http://schemas.openxmlformats.org/officeDocument/2006/relationships/image" Target="../media/image8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3.png"/><Relationship Id="rId4" Type="http://schemas.openxmlformats.org/officeDocument/2006/relationships/image" Target="../media/image9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8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4.png"/><Relationship Id="rId4" Type="http://schemas.openxmlformats.org/officeDocument/2006/relationships/image" Target="../media/image90.png"/><Relationship Id="rId5" Type="http://schemas.openxmlformats.org/officeDocument/2006/relationships/image" Target="../media/image98.png"/><Relationship Id="rId6" Type="http://schemas.openxmlformats.org/officeDocument/2006/relationships/image" Target="../media/image91.png"/><Relationship Id="rId7" Type="http://schemas.openxmlformats.org/officeDocument/2006/relationships/image" Target="../media/image9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8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image" Target="../media/image91.png"/><Relationship Id="rId6" Type="http://schemas.openxmlformats.org/officeDocument/2006/relationships/image" Target="../media/image12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8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8.png"/><Relationship Id="rId4" Type="http://schemas.openxmlformats.org/officeDocument/2006/relationships/image" Target="../media/image110.png"/><Relationship Id="rId5" Type="http://schemas.openxmlformats.org/officeDocument/2006/relationships/image" Target="../media/image99.png"/><Relationship Id="rId6" Type="http://schemas.openxmlformats.org/officeDocument/2006/relationships/image" Target="../media/image91.png"/><Relationship Id="rId7" Type="http://schemas.openxmlformats.org/officeDocument/2006/relationships/image" Target="../media/image9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0.png"/><Relationship Id="rId4" Type="http://schemas.openxmlformats.org/officeDocument/2006/relationships/image" Target="../media/image128.png"/><Relationship Id="rId5" Type="http://schemas.openxmlformats.org/officeDocument/2006/relationships/image" Target="../media/image123.png"/><Relationship Id="rId6" Type="http://schemas.openxmlformats.org/officeDocument/2006/relationships/image" Target="../media/image98.png"/><Relationship Id="rId7" Type="http://schemas.openxmlformats.org/officeDocument/2006/relationships/image" Target="../media/image91.png"/><Relationship Id="rId8" Type="http://schemas.openxmlformats.org/officeDocument/2006/relationships/image" Target="../media/image99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90.png"/><Relationship Id="rId4" Type="http://schemas.openxmlformats.org/officeDocument/2006/relationships/image" Target="../media/image98.png"/><Relationship Id="rId5" Type="http://schemas.openxmlformats.org/officeDocument/2006/relationships/image" Target="../media/image91.png"/><Relationship Id="rId6" Type="http://schemas.openxmlformats.org/officeDocument/2006/relationships/image" Target="../media/image13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45.png"/><Relationship Id="rId4" Type="http://schemas.openxmlformats.org/officeDocument/2006/relationships/image" Target="../media/image154.png"/><Relationship Id="rId9" Type="http://schemas.openxmlformats.org/officeDocument/2006/relationships/image" Target="../media/image143.png"/><Relationship Id="rId5" Type="http://schemas.openxmlformats.org/officeDocument/2006/relationships/image" Target="../media/image165.png"/><Relationship Id="rId6" Type="http://schemas.openxmlformats.org/officeDocument/2006/relationships/image" Target="../media/image160.png"/><Relationship Id="rId7" Type="http://schemas.openxmlformats.org/officeDocument/2006/relationships/image" Target="../media/image162.png"/><Relationship Id="rId8" Type="http://schemas.openxmlformats.org/officeDocument/2006/relationships/image" Target="../media/image153.png"/><Relationship Id="rId11" Type="http://schemas.openxmlformats.org/officeDocument/2006/relationships/image" Target="../media/image142.png"/><Relationship Id="rId10" Type="http://schemas.openxmlformats.org/officeDocument/2006/relationships/image" Target="../media/image141.png"/><Relationship Id="rId13" Type="http://schemas.openxmlformats.org/officeDocument/2006/relationships/image" Target="../media/image169.png"/><Relationship Id="rId12" Type="http://schemas.openxmlformats.org/officeDocument/2006/relationships/image" Target="../media/image144.png"/><Relationship Id="rId14" Type="http://schemas.openxmlformats.org/officeDocument/2006/relationships/image" Target="../media/image15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1.png"/><Relationship Id="rId4" Type="http://schemas.openxmlformats.org/officeDocument/2006/relationships/image" Target="../media/image147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1.png"/><Relationship Id="rId4" Type="http://schemas.openxmlformats.org/officeDocument/2006/relationships/image" Target="../media/image147.png"/><Relationship Id="rId5" Type="http://schemas.openxmlformats.org/officeDocument/2006/relationships/image" Target="../media/image15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4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84.png"/><Relationship Id="rId4" Type="http://schemas.openxmlformats.org/officeDocument/2006/relationships/image" Target="../media/image155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98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98.png"/><Relationship Id="rId4" Type="http://schemas.openxmlformats.org/officeDocument/2006/relationships/image" Target="../media/image91.png"/><Relationship Id="rId5" Type="http://schemas.openxmlformats.org/officeDocument/2006/relationships/image" Target="../media/image173.png"/><Relationship Id="rId6" Type="http://schemas.openxmlformats.org/officeDocument/2006/relationships/image" Target="../media/image18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image" Target="../media/image91.png"/><Relationship Id="rId6" Type="http://schemas.openxmlformats.org/officeDocument/2006/relationships/image" Target="../media/image18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97.png"/><Relationship Id="rId4" Type="http://schemas.openxmlformats.org/officeDocument/2006/relationships/image" Target="../media/image204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93.png"/><Relationship Id="rId4" Type="http://schemas.openxmlformats.org/officeDocument/2006/relationships/image" Target="../media/image99.png"/><Relationship Id="rId5" Type="http://schemas.openxmlformats.org/officeDocument/2006/relationships/image" Target="../media/image91.png"/><Relationship Id="rId6" Type="http://schemas.openxmlformats.org/officeDocument/2006/relationships/image" Target="../media/image98.png"/><Relationship Id="rId7" Type="http://schemas.openxmlformats.org/officeDocument/2006/relationships/image" Target="../media/image9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07.png"/><Relationship Id="rId4" Type="http://schemas.openxmlformats.org/officeDocument/2006/relationships/image" Target="../media/image202.png"/><Relationship Id="rId5" Type="http://schemas.openxmlformats.org/officeDocument/2006/relationships/image" Target="../media/image206.png"/><Relationship Id="rId6" Type="http://schemas.openxmlformats.org/officeDocument/2006/relationships/image" Target="../media/image198.png"/><Relationship Id="rId7" Type="http://schemas.openxmlformats.org/officeDocument/2006/relationships/image" Target="../media/image20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05.png"/><Relationship Id="rId4" Type="http://schemas.openxmlformats.org/officeDocument/2006/relationships/image" Target="../media/image155.png"/><Relationship Id="rId5" Type="http://schemas.openxmlformats.org/officeDocument/2006/relationships/image" Target="../media/image195.png"/><Relationship Id="rId6" Type="http://schemas.openxmlformats.org/officeDocument/2006/relationships/image" Target="../media/image199.png"/><Relationship Id="rId7" Type="http://schemas.openxmlformats.org/officeDocument/2006/relationships/image" Target="../media/image20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hyperlink" Target="https://mathsframe.co.uk/en/resources/resource/477/Multiplication-Tables-Check" TargetMode="External"/><Relationship Id="rId4" Type="http://schemas.openxmlformats.org/officeDocument/2006/relationships/hyperlink" Target="https://www.topmarks.co.uk/maths-games/7-11-years/ordering-and-sequencing" TargetMode="External"/><Relationship Id="rId5" Type="http://schemas.openxmlformats.org/officeDocument/2006/relationships/hyperlink" Target="https://www.bbc.co.uk/games/embed/guardians-mathematica?exitGameUrl=https%3A%2F%2Fbbc.com%2Fbitesize%2Farticles%2Fzn2y7nb" TargetMode="External"/><Relationship Id="rId6" Type="http://schemas.openxmlformats.org/officeDocument/2006/relationships/hyperlink" Target="https://www.topmarks.co.uk/maths-games/hit-the-button" TargetMode="External"/><Relationship Id="rId7" Type="http://schemas.openxmlformats.org/officeDocument/2006/relationships/hyperlink" Target="https://www.topmarks.co.uk/maths-games/daily10" TargetMode="External"/><Relationship Id="rId8" Type="http://schemas.openxmlformats.org/officeDocument/2006/relationships/hyperlink" Target="https://www.activelearnprimary.co.uk/login?c=0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09"/>
          <p:cNvSpPr txBox="1"/>
          <p:nvPr>
            <p:ph type="title"/>
          </p:nvPr>
        </p:nvSpPr>
        <p:spPr>
          <a:xfrm>
            <a:off x="273850" y="1377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Can you remember from your school days?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you would answer these?</a:t>
            </a:r>
            <a:endParaRPr/>
          </a:p>
        </p:txBody>
      </p:sp>
      <p:sp>
        <p:nvSpPr>
          <p:cNvPr id="278" name="Google Shape;278;p109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/>
              <a:t>345 + 673 =</a:t>
            </a:r>
            <a:endParaRPr sz="3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500"/>
              <a:t>455 - 274 =</a:t>
            </a:r>
            <a:endParaRPr sz="3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500"/>
              <a:t>23 x 15 =</a:t>
            </a:r>
            <a:endParaRPr sz="35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500"/>
              <a:t>63 ÷ 3 =</a:t>
            </a:r>
            <a:endParaRPr sz="35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10"/>
          <p:cNvSpPr txBox="1"/>
          <p:nvPr>
            <p:ph type="title"/>
          </p:nvPr>
        </p:nvSpPr>
        <p:spPr>
          <a:xfrm>
            <a:off x="311700" y="410000"/>
            <a:ext cx="36285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One </a:t>
            </a:r>
            <a:r>
              <a:rPr lang="en"/>
              <a:t>calculation - many methods!!!</a:t>
            </a:r>
            <a:endParaRPr/>
          </a:p>
        </p:txBody>
      </p:sp>
      <p:sp>
        <p:nvSpPr>
          <p:cNvPr id="284" name="Google Shape;284;p110"/>
          <p:cNvSpPr txBox="1"/>
          <p:nvPr>
            <p:ph idx="1" type="body"/>
          </p:nvPr>
        </p:nvSpPr>
        <p:spPr>
          <a:xfrm>
            <a:off x="311700" y="16912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38 x 64 = 2432</a:t>
            </a:r>
            <a:endParaRPr/>
          </a:p>
        </p:txBody>
      </p:sp>
      <p:pic>
        <p:nvPicPr>
          <p:cNvPr id="285" name="Google Shape;285;p1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21200" y="0"/>
            <a:ext cx="4169350" cy="5043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11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Aims of the session</a:t>
            </a:r>
            <a:endParaRPr/>
          </a:p>
        </p:txBody>
      </p:sp>
      <p:sp>
        <p:nvSpPr>
          <p:cNvPr id="291" name="Google Shape;291;p111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Share the main methods for the 4 operations in maths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Show you how to do the methods we use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Provide support for you as parents to aid your children with their learning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Share resources for you to use to help your child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12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Errors in Year 6 SATS</a:t>
            </a:r>
            <a:endParaRPr/>
          </a:p>
        </p:txBody>
      </p:sp>
      <p:sp>
        <p:nvSpPr>
          <p:cNvPr id="297" name="Google Shape;297;p112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98" name="Google Shape;298;p1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8825" y="1105750"/>
            <a:ext cx="2405675" cy="1948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11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09975" y="1229875"/>
            <a:ext cx="2471850" cy="1884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113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Fluency</a:t>
            </a:r>
            <a:r>
              <a:rPr lang="en"/>
              <a:t> help</a:t>
            </a:r>
            <a:endParaRPr/>
          </a:p>
        </p:txBody>
      </p:sp>
      <p:sp>
        <p:nvSpPr>
          <p:cNvPr id="305" name="Google Shape;305;p113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en" sz="3000"/>
              <a:t>Number bonds</a:t>
            </a:r>
            <a:endParaRPr sz="3000"/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en" sz="3000"/>
              <a:t>Times tables</a:t>
            </a:r>
            <a:endParaRPr sz="3000"/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en" sz="3000"/>
              <a:t>Doubling and halving</a:t>
            </a:r>
            <a:endParaRPr sz="3000"/>
          </a:p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Char char="●"/>
            </a:pPr>
            <a:r>
              <a:rPr lang="en" sz="3000"/>
              <a:t>Partitioning</a:t>
            </a:r>
            <a:endParaRPr sz="30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1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ADDITION</a:t>
            </a:r>
            <a:endParaRPr/>
          </a:p>
        </p:txBody>
      </p:sp>
      <p:sp>
        <p:nvSpPr>
          <p:cNvPr id="311" name="Google Shape;311;p11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6000"/>
              <a:t>351 + 213 =</a:t>
            </a:r>
            <a:endParaRPr sz="6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9DAF8"/>
        </a:solidFill>
      </p:bgPr>
    </p:bg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115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115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18" name="Google Shape;318;p1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72800" y="400750"/>
            <a:ext cx="3437998" cy="2006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1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23873" y="2571750"/>
            <a:ext cx="5696250" cy="202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4" name="Google Shape;324;p116"/>
          <p:cNvGraphicFramePr/>
          <p:nvPr/>
        </p:nvGraphicFramePr>
        <p:xfrm>
          <a:off x="5482998" y="148721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465250"/>
                <a:gridCol w="465250"/>
                <a:gridCol w="465250"/>
                <a:gridCol w="465250"/>
                <a:gridCol w="465250"/>
              </a:tblGrid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25" name="Google Shape;325;p116"/>
          <p:cNvGraphicFramePr/>
          <p:nvPr/>
        </p:nvGraphicFramePr>
        <p:xfrm>
          <a:off x="646176" y="139537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515975"/>
                <a:gridCol w="1515975"/>
                <a:gridCol w="1515975"/>
              </a:tblGrid>
              <a:tr h="368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Hundreds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F7980"/>
                    </a:solidFill>
                  </a:tcPr>
                </a:tc>
              </a:tr>
              <a:tr h="1695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94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326" name="Google Shape;326;p116"/>
          <p:cNvSpPr txBox="1"/>
          <p:nvPr/>
        </p:nvSpPr>
        <p:spPr>
          <a:xfrm>
            <a:off x="272376" y="2650700"/>
            <a:ext cx="414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+</a:t>
            </a:r>
            <a:endParaRPr/>
          </a:p>
        </p:txBody>
      </p:sp>
      <p:sp>
        <p:nvSpPr>
          <p:cNvPr id="327" name="Google Shape;327;p116"/>
          <p:cNvSpPr txBox="1"/>
          <p:nvPr/>
        </p:nvSpPr>
        <p:spPr>
          <a:xfrm>
            <a:off x="6923309" y="2907044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328" name="Google Shape;328;p116"/>
          <p:cNvSpPr txBox="1"/>
          <p:nvPr/>
        </p:nvSpPr>
        <p:spPr>
          <a:xfrm>
            <a:off x="6469530" y="2907044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329" name="Google Shape;329;p116"/>
          <p:cNvSpPr txBox="1"/>
          <p:nvPr/>
        </p:nvSpPr>
        <p:spPr>
          <a:xfrm>
            <a:off x="6015751" y="2907044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330" name="Google Shape;330;p116"/>
          <p:cNvSpPr txBox="1"/>
          <p:nvPr/>
        </p:nvSpPr>
        <p:spPr>
          <a:xfrm>
            <a:off x="390750" y="795027"/>
            <a:ext cx="6088500" cy="8079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-903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31" name="Google Shape;331;p116"/>
          <p:cNvSpPr txBox="1"/>
          <p:nvPr/>
        </p:nvSpPr>
        <p:spPr>
          <a:xfrm>
            <a:off x="4674221" y="789967"/>
            <a:ext cx="163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564</a:t>
            </a:r>
            <a:endParaRPr/>
          </a:p>
        </p:txBody>
      </p:sp>
      <p:sp>
        <p:nvSpPr>
          <p:cNvPr id="332" name="Google Shape;332;p116"/>
          <p:cNvSpPr txBox="1"/>
          <p:nvPr/>
        </p:nvSpPr>
        <p:spPr>
          <a:xfrm>
            <a:off x="5514007" y="2520438"/>
            <a:ext cx="414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+</a:t>
            </a:r>
            <a:endParaRPr/>
          </a:p>
        </p:txBody>
      </p:sp>
      <p:sp>
        <p:nvSpPr>
          <p:cNvPr id="333" name="Google Shape;333;p116"/>
          <p:cNvSpPr/>
          <p:nvPr/>
        </p:nvSpPr>
        <p:spPr>
          <a:xfrm>
            <a:off x="5886269" y="2156135"/>
            <a:ext cx="1554900" cy="3339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16"/>
          <p:cNvSpPr/>
          <p:nvPr/>
        </p:nvSpPr>
        <p:spPr>
          <a:xfrm>
            <a:off x="5889803" y="2531590"/>
            <a:ext cx="1554900" cy="3339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5" name="Google Shape;335;p1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084705" y="426919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336" name="Google Shape;336;p116"/>
          <p:cNvSpPr txBox="1"/>
          <p:nvPr/>
        </p:nvSpPr>
        <p:spPr>
          <a:xfrm>
            <a:off x="5387549" y="533936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pic>
        <p:nvPicPr>
          <p:cNvPr id="337" name="Google Shape;337;p1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02339" y="2091297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303263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1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92690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1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89373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1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586056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02228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101193" y="2098652"/>
            <a:ext cx="331414" cy="323251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116"/>
          <p:cNvSpPr/>
          <p:nvPr/>
        </p:nvSpPr>
        <p:spPr>
          <a:xfrm>
            <a:off x="3701505" y="1798804"/>
            <a:ext cx="1419900" cy="15486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5" name="Google Shape;345;p116"/>
          <p:cNvSpPr/>
          <p:nvPr/>
        </p:nvSpPr>
        <p:spPr>
          <a:xfrm>
            <a:off x="2207712" y="1804741"/>
            <a:ext cx="1419900" cy="15486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6" name="Google Shape;346;p116"/>
          <p:cNvSpPr/>
          <p:nvPr/>
        </p:nvSpPr>
        <p:spPr>
          <a:xfrm>
            <a:off x="689923" y="1783864"/>
            <a:ext cx="1419900" cy="15486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7" name="Google Shape;347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512297" y="237898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8" name="Google Shape;348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898006" y="237092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9" name="Google Shape;349;p1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31272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1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27955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1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710268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804986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1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02339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1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591549" y="2757056"/>
            <a:ext cx="331414" cy="323251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116"/>
          <p:cNvSpPr txBox="1"/>
          <p:nvPr/>
        </p:nvSpPr>
        <p:spPr>
          <a:xfrm>
            <a:off x="217074" y="4171673"/>
            <a:ext cx="77313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we have enough _______ to make an exchange?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16"/>
          <p:cNvSpPr txBox="1"/>
          <p:nvPr/>
        </p:nvSpPr>
        <p:spPr>
          <a:xfrm>
            <a:off x="3516227" y="4148924"/>
            <a:ext cx="16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ones</a:t>
            </a:r>
            <a:endParaRPr/>
          </a:p>
        </p:txBody>
      </p:sp>
      <p:sp>
        <p:nvSpPr>
          <p:cNvPr id="357" name="Google Shape;357;p116"/>
          <p:cNvSpPr txBox="1"/>
          <p:nvPr/>
        </p:nvSpPr>
        <p:spPr>
          <a:xfrm>
            <a:off x="3546098" y="4152331"/>
            <a:ext cx="16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tens</a:t>
            </a:r>
            <a:endParaRPr/>
          </a:p>
        </p:txBody>
      </p:sp>
      <p:sp>
        <p:nvSpPr>
          <p:cNvPr id="358" name="Google Shape;358;p116"/>
          <p:cNvSpPr txBox="1"/>
          <p:nvPr/>
        </p:nvSpPr>
        <p:spPr>
          <a:xfrm>
            <a:off x="3124557" y="4168943"/>
            <a:ext cx="16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hundreds</a:t>
            </a:r>
            <a:endParaRPr/>
          </a:p>
        </p:txBody>
      </p:sp>
      <p:sp>
        <p:nvSpPr>
          <p:cNvPr id="359" name="Google Shape;359;p116"/>
          <p:cNvSpPr txBox="1"/>
          <p:nvPr/>
        </p:nvSpPr>
        <p:spPr>
          <a:xfrm>
            <a:off x="4281267" y="3538415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360" name="Google Shape;360;p116"/>
          <p:cNvSpPr txBox="1"/>
          <p:nvPr/>
        </p:nvSpPr>
        <p:spPr>
          <a:xfrm>
            <a:off x="2753934" y="3538415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361" name="Google Shape;361;p116"/>
          <p:cNvSpPr txBox="1"/>
          <p:nvPr/>
        </p:nvSpPr>
        <p:spPr>
          <a:xfrm>
            <a:off x="1226600" y="3538415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6" name="Google Shape;366;p117"/>
          <p:cNvGraphicFramePr/>
          <p:nvPr/>
        </p:nvGraphicFramePr>
        <p:xfrm>
          <a:off x="5496136" y="173231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465250"/>
                <a:gridCol w="465250"/>
                <a:gridCol w="465250"/>
                <a:gridCol w="465250"/>
                <a:gridCol w="465250"/>
              </a:tblGrid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67" name="Google Shape;367;p117"/>
          <p:cNvGraphicFramePr/>
          <p:nvPr/>
        </p:nvGraphicFramePr>
        <p:xfrm>
          <a:off x="830635" y="1524893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509825"/>
                <a:gridCol w="1509825"/>
                <a:gridCol w="1509825"/>
              </a:tblGrid>
              <a:tr h="2902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Hundreds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F7980"/>
                    </a:solidFill>
                  </a:tcPr>
                </a:tc>
              </a:tr>
              <a:tr h="18209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37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368" name="Google Shape;368;p117"/>
          <p:cNvSpPr txBox="1"/>
          <p:nvPr/>
        </p:nvSpPr>
        <p:spPr>
          <a:xfrm>
            <a:off x="375776" y="259450"/>
            <a:ext cx="8768100" cy="1154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Dexter scores 371 points in a game.</a:t>
            </a:r>
            <a:endParaRPr sz="5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Rosie scores 263 points.</a:t>
            </a:r>
            <a:endParaRPr sz="5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much do they score altogether?</a:t>
            </a:r>
            <a:endParaRPr sz="500"/>
          </a:p>
        </p:txBody>
      </p:sp>
      <p:pic>
        <p:nvPicPr>
          <p:cNvPr id="369" name="Google Shape;369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6832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31581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1" name="Google Shape;371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72416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13252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31581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72416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sp>
        <p:nvSpPr>
          <p:cNvPr id="375" name="Google Shape;375;p117"/>
          <p:cNvSpPr/>
          <p:nvPr/>
        </p:nvSpPr>
        <p:spPr>
          <a:xfrm>
            <a:off x="2571950" y="3700003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117"/>
          <p:cNvSpPr/>
          <p:nvPr/>
        </p:nvSpPr>
        <p:spPr>
          <a:xfrm>
            <a:off x="1124254" y="3700004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117"/>
          <p:cNvSpPr/>
          <p:nvPr/>
        </p:nvSpPr>
        <p:spPr>
          <a:xfrm>
            <a:off x="4066455" y="3700002"/>
            <a:ext cx="1056600" cy="48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117"/>
          <p:cNvSpPr/>
          <p:nvPr/>
        </p:nvSpPr>
        <p:spPr>
          <a:xfrm>
            <a:off x="6130992" y="3151465"/>
            <a:ext cx="10566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117"/>
          <p:cNvSpPr/>
          <p:nvPr/>
        </p:nvSpPr>
        <p:spPr>
          <a:xfrm>
            <a:off x="5662076" y="3151465"/>
            <a:ext cx="10566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117"/>
          <p:cNvSpPr/>
          <p:nvPr/>
        </p:nvSpPr>
        <p:spPr>
          <a:xfrm>
            <a:off x="6591448" y="3151465"/>
            <a:ext cx="10566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1" name="Google Shape;381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36832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68290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1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2131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1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02343" y="4215830"/>
            <a:ext cx="363273" cy="354325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117"/>
          <p:cNvSpPr/>
          <p:nvPr/>
        </p:nvSpPr>
        <p:spPr>
          <a:xfrm>
            <a:off x="5648661" y="3536518"/>
            <a:ext cx="1056600" cy="3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117"/>
          <p:cNvSpPr/>
          <p:nvPr/>
        </p:nvSpPr>
        <p:spPr>
          <a:xfrm rot="5400000">
            <a:off x="2428515" y="1941920"/>
            <a:ext cx="1343100" cy="13947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117"/>
          <p:cNvSpPr txBox="1"/>
          <p:nvPr/>
        </p:nvSpPr>
        <p:spPr>
          <a:xfrm>
            <a:off x="6943720" y="984407"/>
            <a:ext cx="809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634</a:t>
            </a:r>
            <a:endParaRPr/>
          </a:p>
        </p:txBody>
      </p:sp>
      <p:pic>
        <p:nvPicPr>
          <p:cNvPr id="388" name="Google Shape;388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88105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62838" y="196095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36017" y="196771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79085" y="226477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2" name="Google Shape;392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53818" y="226477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78475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53208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26387" y="295638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69455" y="3287360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844188" y="3287360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17367" y="3287360"/>
            <a:ext cx="363273" cy="354325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117"/>
          <p:cNvSpPr txBox="1"/>
          <p:nvPr/>
        </p:nvSpPr>
        <p:spPr>
          <a:xfrm>
            <a:off x="5401954" y="2772896"/>
            <a:ext cx="693900" cy="6693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400" name="Google Shape;400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35407" y="2264778"/>
            <a:ext cx="363273" cy="35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1" name="Google Shape;401;p1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381942" y="2577781"/>
            <a:ext cx="363273" cy="354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118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118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408" name="Google Shape;408;p1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9700" y="121025"/>
            <a:ext cx="5705233" cy="427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119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SUBTRACTION</a:t>
            </a:r>
            <a:endParaRPr/>
          </a:p>
        </p:txBody>
      </p:sp>
      <p:sp>
        <p:nvSpPr>
          <p:cNvPr id="414" name="Google Shape;414;p119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6000"/>
              <a:t>438 - 325 =</a:t>
            </a:r>
            <a:endParaRPr sz="6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" name="Google Shape;419;p120"/>
          <p:cNvGraphicFramePr/>
          <p:nvPr/>
        </p:nvGraphicFramePr>
        <p:xfrm>
          <a:off x="5486615" y="1602774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465250"/>
                <a:gridCol w="465250"/>
                <a:gridCol w="465250"/>
                <a:gridCol w="465250"/>
                <a:gridCol w="465250"/>
              </a:tblGrid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" sz="21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0" name="Google Shape;420;p120"/>
          <p:cNvGraphicFramePr/>
          <p:nvPr/>
        </p:nvGraphicFramePr>
        <p:xfrm>
          <a:off x="714497" y="146088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515975"/>
                <a:gridCol w="1515975"/>
                <a:gridCol w="1515975"/>
              </a:tblGrid>
              <a:tr h="3688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Hundreds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F7980"/>
                    </a:solidFill>
                  </a:tcPr>
                </a:tc>
              </a:tr>
              <a:tr h="16952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4801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421" name="Google Shape;421;p120"/>
          <p:cNvSpPr txBox="1"/>
          <p:nvPr/>
        </p:nvSpPr>
        <p:spPr>
          <a:xfrm>
            <a:off x="6934242" y="3036087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422" name="Google Shape;422;p120"/>
          <p:cNvSpPr txBox="1"/>
          <p:nvPr/>
        </p:nvSpPr>
        <p:spPr>
          <a:xfrm>
            <a:off x="6462419" y="3036087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423" name="Google Shape;423;p120"/>
          <p:cNvSpPr txBox="1"/>
          <p:nvPr/>
        </p:nvSpPr>
        <p:spPr>
          <a:xfrm>
            <a:off x="5990595" y="3036087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424" name="Google Shape;424;p120"/>
          <p:cNvSpPr txBox="1"/>
          <p:nvPr/>
        </p:nvSpPr>
        <p:spPr>
          <a:xfrm>
            <a:off x="390750" y="795027"/>
            <a:ext cx="6088500" cy="8079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0" r="0" t="-903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5" name="Google Shape;425;p120"/>
          <p:cNvSpPr txBox="1"/>
          <p:nvPr/>
        </p:nvSpPr>
        <p:spPr>
          <a:xfrm>
            <a:off x="4674221" y="789967"/>
            <a:ext cx="1634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113</a:t>
            </a:r>
            <a:endParaRPr/>
          </a:p>
        </p:txBody>
      </p:sp>
      <p:sp>
        <p:nvSpPr>
          <p:cNvPr id="426" name="Google Shape;426;p120"/>
          <p:cNvSpPr txBox="1"/>
          <p:nvPr/>
        </p:nvSpPr>
        <p:spPr>
          <a:xfrm>
            <a:off x="5496573" y="2640494"/>
            <a:ext cx="481200" cy="3462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7" name="Google Shape;427;p120"/>
          <p:cNvSpPr/>
          <p:nvPr/>
        </p:nvSpPr>
        <p:spPr>
          <a:xfrm>
            <a:off x="5803911" y="2267451"/>
            <a:ext cx="1668300" cy="339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8" name="Google Shape;428;p120"/>
          <p:cNvSpPr/>
          <p:nvPr/>
        </p:nvSpPr>
        <p:spPr>
          <a:xfrm>
            <a:off x="6891837" y="2640180"/>
            <a:ext cx="442200" cy="3462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120"/>
          <p:cNvSpPr txBox="1"/>
          <p:nvPr/>
        </p:nvSpPr>
        <p:spPr>
          <a:xfrm>
            <a:off x="378122" y="4121240"/>
            <a:ext cx="75102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we need to make an exchange?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0" name="Google Shape;430;p120"/>
          <p:cNvSpPr/>
          <p:nvPr/>
        </p:nvSpPr>
        <p:spPr>
          <a:xfrm>
            <a:off x="6427291" y="2640886"/>
            <a:ext cx="442200" cy="3462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1" name="Google Shape;431;p120"/>
          <p:cNvSpPr/>
          <p:nvPr/>
        </p:nvSpPr>
        <p:spPr>
          <a:xfrm>
            <a:off x="5960707" y="2647810"/>
            <a:ext cx="443100" cy="3393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2" name="Google Shape;432;p120"/>
          <p:cNvSpPr txBox="1"/>
          <p:nvPr/>
        </p:nvSpPr>
        <p:spPr>
          <a:xfrm>
            <a:off x="4308602" y="3545696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433" name="Google Shape;433;p120"/>
          <p:cNvSpPr txBox="1"/>
          <p:nvPr/>
        </p:nvSpPr>
        <p:spPr>
          <a:xfrm>
            <a:off x="1273034" y="3545696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434" name="Google Shape;434;p120"/>
          <p:cNvSpPr txBox="1"/>
          <p:nvPr/>
        </p:nvSpPr>
        <p:spPr>
          <a:xfrm>
            <a:off x="2790818" y="3545696"/>
            <a:ext cx="31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pic>
        <p:nvPicPr>
          <p:cNvPr id="435" name="Google Shape;435;p1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6118" y="193212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1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36228" y="193212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1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6118" y="2282300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8" name="Google Shape;438;p1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36228" y="2282300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1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75766" y="193212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1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71725" y="1929113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1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475766" y="2282300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93507" y="193212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57803" y="193212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93507" y="2283665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57803" y="2283665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6" name="Google Shape;446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93507" y="264394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57803" y="2643946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993507" y="3004228"/>
            <a:ext cx="332669" cy="32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1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557803" y="3004228"/>
            <a:ext cx="332669" cy="3244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0" name="Google Shape;450;p120"/>
          <p:cNvCxnSpPr/>
          <p:nvPr/>
        </p:nvCxnSpPr>
        <p:spPr>
          <a:xfrm flipH="1" rot="10800000">
            <a:off x="4645518" y="3016025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1" name="Google Shape;451;p120"/>
          <p:cNvCxnSpPr/>
          <p:nvPr/>
        </p:nvCxnSpPr>
        <p:spPr>
          <a:xfrm flipH="1" rot="10800000">
            <a:off x="4069458" y="3004067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2" name="Google Shape;452;p120"/>
          <p:cNvCxnSpPr/>
          <p:nvPr/>
        </p:nvCxnSpPr>
        <p:spPr>
          <a:xfrm flipH="1" rot="10800000">
            <a:off x="4646530" y="2662319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3" name="Google Shape;453;p120"/>
          <p:cNvCxnSpPr/>
          <p:nvPr/>
        </p:nvCxnSpPr>
        <p:spPr>
          <a:xfrm flipH="1" rot="10800000">
            <a:off x="4065853" y="2643786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4" name="Google Shape;454;p120"/>
          <p:cNvCxnSpPr/>
          <p:nvPr/>
        </p:nvCxnSpPr>
        <p:spPr>
          <a:xfrm flipH="1" rot="10800000">
            <a:off x="4640266" y="2305557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5" name="Google Shape;455;p120"/>
          <p:cNvCxnSpPr/>
          <p:nvPr/>
        </p:nvCxnSpPr>
        <p:spPr>
          <a:xfrm flipH="1" rot="10800000">
            <a:off x="2561747" y="2283505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6" name="Google Shape;456;p120"/>
          <p:cNvCxnSpPr/>
          <p:nvPr/>
        </p:nvCxnSpPr>
        <p:spPr>
          <a:xfrm flipH="1" rot="10800000">
            <a:off x="3156336" y="1931966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7" name="Google Shape;457;p120"/>
          <p:cNvCxnSpPr/>
          <p:nvPr/>
        </p:nvCxnSpPr>
        <p:spPr>
          <a:xfrm flipH="1" rot="10800000">
            <a:off x="1012963" y="2298973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8" name="Google Shape;458;p120"/>
          <p:cNvCxnSpPr/>
          <p:nvPr/>
        </p:nvCxnSpPr>
        <p:spPr>
          <a:xfrm flipH="1" rot="10800000">
            <a:off x="1601073" y="2306381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59" name="Google Shape;459;p120"/>
          <p:cNvCxnSpPr/>
          <p:nvPr/>
        </p:nvCxnSpPr>
        <p:spPr>
          <a:xfrm flipH="1" rot="10800000">
            <a:off x="1632305" y="1946140"/>
            <a:ext cx="278700" cy="312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4" name="Google Shape;464;p121"/>
          <p:cNvGraphicFramePr/>
          <p:nvPr/>
        </p:nvGraphicFramePr>
        <p:xfrm>
          <a:off x="5166345" y="125274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465250"/>
                <a:gridCol w="465250"/>
                <a:gridCol w="465250"/>
                <a:gridCol w="465250"/>
                <a:gridCol w="465250"/>
              </a:tblGrid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962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b="0"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 u="none" cap="none" strike="noStrik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3544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t/>
                      </a:r>
                      <a:endParaRPr sz="2100" u="none" cap="none" strike="noStrik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 u="none" cap="none" strike="noStrik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4073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 u="none" cap="none" strike="noStrik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9050">
                      <a:solidFill>
                        <a:srgbClr val="57D3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pic>
        <p:nvPicPr>
          <p:cNvPr id="465" name="Google Shape;465;p1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27234" y="426919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466" name="Google Shape;466;p121"/>
          <p:cNvSpPr txBox="1"/>
          <p:nvPr/>
        </p:nvSpPr>
        <p:spPr>
          <a:xfrm>
            <a:off x="5106314" y="2232962"/>
            <a:ext cx="579000" cy="4386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67" name="Google Shape;467;p121"/>
          <p:cNvSpPr txBox="1"/>
          <p:nvPr/>
        </p:nvSpPr>
        <p:spPr>
          <a:xfrm>
            <a:off x="6620077" y="2675945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468" name="Google Shape;468;p121"/>
          <p:cNvSpPr txBox="1"/>
          <p:nvPr/>
        </p:nvSpPr>
        <p:spPr>
          <a:xfrm>
            <a:off x="6138861" y="2675945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469" name="Google Shape;469;p121"/>
          <p:cNvSpPr txBox="1"/>
          <p:nvPr/>
        </p:nvSpPr>
        <p:spPr>
          <a:xfrm>
            <a:off x="5685319" y="2675945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graphicFrame>
        <p:nvGraphicFramePr>
          <p:cNvPr id="470" name="Google Shape;470;p121"/>
          <p:cNvGraphicFramePr/>
          <p:nvPr/>
        </p:nvGraphicFramePr>
        <p:xfrm>
          <a:off x="555787" y="96581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407725"/>
                <a:gridCol w="1407725"/>
                <a:gridCol w="1407725"/>
              </a:tblGrid>
              <a:tr h="353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Hundreds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F7980"/>
                    </a:solidFill>
                  </a:tcPr>
                </a:tc>
              </a:tr>
              <a:tr h="23086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303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471" name="Google Shape;471;p121"/>
          <p:cNvSpPr txBox="1"/>
          <p:nvPr/>
        </p:nvSpPr>
        <p:spPr>
          <a:xfrm>
            <a:off x="362712" y="332801"/>
            <a:ext cx="6157500" cy="4848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909" l="0" r="0" t="-1508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72" name="Google Shape;472;p121"/>
          <p:cNvSpPr txBox="1"/>
          <p:nvPr/>
        </p:nvSpPr>
        <p:spPr>
          <a:xfrm>
            <a:off x="4561268" y="337733"/>
            <a:ext cx="8844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325</a:t>
            </a:r>
            <a:endParaRPr/>
          </a:p>
        </p:txBody>
      </p:sp>
      <p:sp>
        <p:nvSpPr>
          <p:cNvPr id="473" name="Google Shape;473;p121"/>
          <p:cNvSpPr txBox="1"/>
          <p:nvPr/>
        </p:nvSpPr>
        <p:spPr>
          <a:xfrm>
            <a:off x="6137633" y="2266178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474" name="Google Shape;474;p121"/>
          <p:cNvSpPr txBox="1"/>
          <p:nvPr/>
        </p:nvSpPr>
        <p:spPr>
          <a:xfrm>
            <a:off x="6598679" y="2279033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475" name="Google Shape;475;p121"/>
          <p:cNvSpPr txBox="1"/>
          <p:nvPr/>
        </p:nvSpPr>
        <p:spPr>
          <a:xfrm>
            <a:off x="843420" y="3926162"/>
            <a:ext cx="6363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476" name="Google Shape;476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0696" y="1353864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1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09766" y="1379327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1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46176" y="1395335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79" name="Google Shape;479;p1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262110" y="1394455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p12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67583" y="1836788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1" name="Google Shape;481;p1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596475" y="1372389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2" name="Google Shape;482;p1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09766" y="1834143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3" name="Google Shape;483;p1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610231" y="1834143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4" name="Google Shape;484;p1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012359" y="2287969"/>
            <a:ext cx="415936" cy="405691"/>
          </a:xfrm>
          <a:prstGeom prst="rect">
            <a:avLst/>
          </a:prstGeom>
          <a:noFill/>
          <a:ln>
            <a:noFill/>
          </a:ln>
        </p:spPr>
      </p:pic>
      <p:sp>
        <p:nvSpPr>
          <p:cNvPr id="485" name="Google Shape;485;p121"/>
          <p:cNvSpPr/>
          <p:nvPr/>
        </p:nvSpPr>
        <p:spPr>
          <a:xfrm>
            <a:off x="5660071" y="1901846"/>
            <a:ext cx="1343100" cy="3510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6" name="Google Shape;486;p121"/>
          <p:cNvSpPr/>
          <p:nvPr/>
        </p:nvSpPr>
        <p:spPr>
          <a:xfrm>
            <a:off x="6565620" y="2286104"/>
            <a:ext cx="446400" cy="3540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87" name="Google Shape;487;p121"/>
          <p:cNvCxnSpPr/>
          <p:nvPr/>
        </p:nvCxnSpPr>
        <p:spPr>
          <a:xfrm>
            <a:off x="2546731" y="2490814"/>
            <a:ext cx="951900" cy="0"/>
          </a:xfrm>
          <a:prstGeom prst="straightConnector1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med" w="med" type="triangle"/>
          </a:ln>
        </p:spPr>
      </p:cxnSp>
      <p:pic>
        <p:nvPicPr>
          <p:cNvPr id="488" name="Google Shape;488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00149" y="1717074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89" name="Google Shape;489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00149" y="2085051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0" name="Google Shape;490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00149" y="2453028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1" name="Google Shape;491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00149" y="2821005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2" name="Google Shape;492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000149" y="3188983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3" name="Google Shape;493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8534" y="1712174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4" name="Google Shape;494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8534" y="2080151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5" name="Google Shape;495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8534" y="2448128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6" name="Google Shape;496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8534" y="2816105"/>
            <a:ext cx="415936" cy="405691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1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498534" y="3184083"/>
            <a:ext cx="415936" cy="40569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98" name="Google Shape;498;p121"/>
          <p:cNvCxnSpPr/>
          <p:nvPr/>
        </p:nvCxnSpPr>
        <p:spPr>
          <a:xfrm flipH="1">
            <a:off x="4070856" y="3201821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499" name="Google Shape;499;p121"/>
          <p:cNvCxnSpPr/>
          <p:nvPr/>
        </p:nvCxnSpPr>
        <p:spPr>
          <a:xfrm flipH="1">
            <a:off x="3545889" y="3211952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0" name="Google Shape;500;p121"/>
          <p:cNvCxnSpPr/>
          <p:nvPr/>
        </p:nvCxnSpPr>
        <p:spPr>
          <a:xfrm flipH="1">
            <a:off x="4063987" y="2846219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1" name="Google Shape;501;p121"/>
          <p:cNvCxnSpPr/>
          <p:nvPr/>
        </p:nvCxnSpPr>
        <p:spPr>
          <a:xfrm flipH="1">
            <a:off x="3564206" y="2821005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2" name="Google Shape;502;p121"/>
          <p:cNvCxnSpPr/>
          <p:nvPr/>
        </p:nvCxnSpPr>
        <p:spPr>
          <a:xfrm flipH="1">
            <a:off x="4017623" y="2465741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3" name="Google Shape;503;p121"/>
          <p:cNvCxnSpPr/>
          <p:nvPr/>
        </p:nvCxnSpPr>
        <p:spPr>
          <a:xfrm flipH="1">
            <a:off x="3554843" y="2471884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04" name="Google Shape;504;p121"/>
          <p:cNvSpPr/>
          <p:nvPr/>
        </p:nvSpPr>
        <p:spPr>
          <a:xfrm>
            <a:off x="6098163" y="2287968"/>
            <a:ext cx="446400" cy="352200"/>
          </a:xfrm>
          <a:prstGeom prst="ellipse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505" name="Google Shape;505;p121"/>
          <p:cNvCxnSpPr/>
          <p:nvPr/>
        </p:nvCxnSpPr>
        <p:spPr>
          <a:xfrm flipH="1">
            <a:off x="2112103" y="1872814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506" name="Google Shape;506;p121"/>
          <p:cNvCxnSpPr/>
          <p:nvPr/>
        </p:nvCxnSpPr>
        <p:spPr>
          <a:xfrm flipH="1">
            <a:off x="2675483" y="1865135"/>
            <a:ext cx="417300" cy="3678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07" name="Google Shape;507;p121"/>
          <p:cNvSpPr/>
          <p:nvPr/>
        </p:nvSpPr>
        <p:spPr>
          <a:xfrm>
            <a:off x="3512291" y="1734526"/>
            <a:ext cx="1049100" cy="1843800"/>
          </a:xfrm>
          <a:prstGeom prst="rect">
            <a:avLst/>
          </a:prstGeom>
          <a:noFill/>
          <a:ln cap="flat" cmpd="sng" w="1905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8" name="Google Shape;508;p121"/>
          <p:cNvSpPr txBox="1"/>
          <p:nvPr/>
        </p:nvSpPr>
        <p:spPr>
          <a:xfrm>
            <a:off x="3865308" y="3559093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509" name="Google Shape;509;p121"/>
          <p:cNvSpPr txBox="1"/>
          <p:nvPr/>
        </p:nvSpPr>
        <p:spPr>
          <a:xfrm>
            <a:off x="2452136" y="3559093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510" name="Google Shape;510;p121"/>
          <p:cNvSpPr txBox="1"/>
          <p:nvPr/>
        </p:nvSpPr>
        <p:spPr>
          <a:xfrm>
            <a:off x="1038965" y="3559093"/>
            <a:ext cx="367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cxnSp>
        <p:nvCxnSpPr>
          <p:cNvPr id="511" name="Google Shape;511;p121"/>
          <p:cNvCxnSpPr/>
          <p:nvPr/>
        </p:nvCxnSpPr>
        <p:spPr>
          <a:xfrm flipH="1" rot="10800000">
            <a:off x="6188670" y="1989698"/>
            <a:ext cx="245400" cy="1953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512" name="Google Shape;512;p121"/>
          <p:cNvSpPr/>
          <p:nvPr/>
        </p:nvSpPr>
        <p:spPr>
          <a:xfrm>
            <a:off x="6024384" y="1820809"/>
            <a:ext cx="3144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121"/>
          <p:cNvSpPr/>
          <p:nvPr/>
        </p:nvSpPr>
        <p:spPr>
          <a:xfrm>
            <a:off x="6505041" y="1869971"/>
            <a:ext cx="314400" cy="3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4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122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MULTIPLICATION</a:t>
            </a:r>
            <a:endParaRPr/>
          </a:p>
        </p:txBody>
      </p:sp>
      <p:sp>
        <p:nvSpPr>
          <p:cNvPr id="519" name="Google Shape;519;p122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4" name="Google Shape;524;p1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127234" y="426919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525" name="Google Shape;525;p123"/>
          <p:cNvSpPr txBox="1"/>
          <p:nvPr/>
        </p:nvSpPr>
        <p:spPr>
          <a:xfrm>
            <a:off x="5430078" y="533936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graphicFrame>
        <p:nvGraphicFramePr>
          <p:cNvPr id="526" name="Google Shape;526;p123"/>
          <p:cNvGraphicFramePr/>
          <p:nvPr/>
        </p:nvGraphicFramePr>
        <p:xfrm>
          <a:off x="2256117" y="97227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924025"/>
                <a:gridCol w="2003875"/>
              </a:tblGrid>
              <a:tr h="400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u="none" cap="none" strike="noStrike"/>
                        <a:t>T</a:t>
                      </a:r>
                      <a:endParaRPr sz="1100"/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400" u="none" cap="none" strike="noStrike"/>
                        <a:t>O</a:t>
                      </a:r>
                      <a:endParaRPr sz="1100"/>
                    </a:p>
                  </a:txBody>
                  <a:tcPr marT="34300" marB="34300" marR="91450" marL="91450" anchor="ctr"/>
                </a:tc>
              </a:tr>
              <a:tr h="532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</a:tr>
              <a:tr h="532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</a:tr>
              <a:tr h="532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</a:tr>
              <a:tr h="5320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 u="none" cap="none" strike="noStrike"/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pic>
        <p:nvPicPr>
          <p:cNvPr id="527" name="Google Shape;527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25231" y="141237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61213" y="141237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88082" y="141237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25231" y="1949766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1" name="Google Shape;531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61213" y="1949766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2" name="Google Shape;532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88082" y="1949766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3" name="Google Shape;533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25231" y="247860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4" name="Google Shape;534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61213" y="247860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88082" y="247860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25231" y="3018297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61213" y="3018297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8" name="Google Shape;538;p1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88082" y="3018297"/>
            <a:ext cx="506151" cy="493685"/>
          </a:xfrm>
          <a:prstGeom prst="rect">
            <a:avLst/>
          </a:prstGeom>
          <a:noFill/>
          <a:ln>
            <a:noFill/>
          </a:ln>
        </p:spPr>
      </p:pic>
      <p:sp>
        <p:nvSpPr>
          <p:cNvPr id="539" name="Google Shape;539;p123"/>
          <p:cNvSpPr/>
          <p:nvPr/>
        </p:nvSpPr>
        <p:spPr>
          <a:xfrm>
            <a:off x="362712" y="4067108"/>
            <a:ext cx="75255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calculation is shown?</a:t>
            </a:r>
            <a:endParaRPr/>
          </a:p>
        </p:txBody>
      </p:sp>
      <p:sp>
        <p:nvSpPr>
          <p:cNvPr id="540" name="Google Shape;540;p123"/>
          <p:cNvSpPr txBox="1"/>
          <p:nvPr/>
        </p:nvSpPr>
        <p:spPr>
          <a:xfrm>
            <a:off x="2975247" y="3763883"/>
            <a:ext cx="31605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2559" l="-3849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541" name="Google Shape;541;p123"/>
          <p:cNvSpPr/>
          <p:nvPr/>
        </p:nvSpPr>
        <p:spPr>
          <a:xfrm>
            <a:off x="3037605" y="3729421"/>
            <a:ext cx="5502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22</a:t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123"/>
          <p:cNvSpPr/>
          <p:nvPr/>
        </p:nvSpPr>
        <p:spPr>
          <a:xfrm>
            <a:off x="4100274" y="3719288"/>
            <a:ext cx="3675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3" name="Google Shape;543;p123"/>
          <p:cNvSpPr/>
          <p:nvPr/>
        </p:nvSpPr>
        <p:spPr>
          <a:xfrm>
            <a:off x="4975117" y="3719288"/>
            <a:ext cx="550200" cy="392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88</a:t>
            </a:r>
            <a:endParaRPr sz="1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4" name="Google Shape;544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35431" y="141237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5" name="Google Shape;545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35431" y="1949766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6" name="Google Shape;546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35431" y="2478608"/>
            <a:ext cx="506151" cy="4936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47" name="Google Shape;547;p1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35431" y="3018297"/>
            <a:ext cx="506151" cy="4936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124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3" name="Google Shape;553;p124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54" name="Google Shape;554;p1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39050" y="46525"/>
            <a:ext cx="6581775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9" name="Google Shape;559;p125"/>
          <p:cNvGraphicFramePr/>
          <p:nvPr/>
        </p:nvGraphicFramePr>
        <p:xfrm>
          <a:off x="997032" y="983427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597675"/>
                <a:gridCol w="1995975"/>
                <a:gridCol w="1943100"/>
                <a:gridCol w="2146300"/>
              </a:tblGrid>
              <a:tr h="4396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</a:tr>
              <a:tr h="13433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12858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D8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4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4300" marB="34300" marR="91450" marL="9145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560" name="Google Shape;560;p125"/>
          <p:cNvSpPr txBox="1"/>
          <p:nvPr/>
        </p:nvSpPr>
        <p:spPr>
          <a:xfrm>
            <a:off x="1891941" y="455555"/>
            <a:ext cx="26184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4119" l="-4649" r="0" t="-1175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561" name="Google Shape;561;p125"/>
          <p:cNvSpPr txBox="1"/>
          <p:nvPr/>
        </p:nvSpPr>
        <p:spPr>
          <a:xfrm>
            <a:off x="3372669" y="623061"/>
            <a:ext cx="127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2" name="Google Shape;562;p125"/>
          <p:cNvSpPr txBox="1"/>
          <p:nvPr/>
        </p:nvSpPr>
        <p:spPr>
          <a:xfrm>
            <a:off x="6435205" y="623061"/>
            <a:ext cx="127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563" name="Google Shape;563;p125"/>
          <p:cNvSpPr txBox="1"/>
          <p:nvPr/>
        </p:nvSpPr>
        <p:spPr>
          <a:xfrm>
            <a:off x="602094" y="3061800"/>
            <a:ext cx="446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564" name="Google Shape;564;p125"/>
          <p:cNvSpPr txBox="1"/>
          <p:nvPr/>
        </p:nvSpPr>
        <p:spPr>
          <a:xfrm>
            <a:off x="525366" y="1824009"/>
            <a:ext cx="6981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5" name="Google Shape;565;p125"/>
          <p:cNvSpPr txBox="1"/>
          <p:nvPr/>
        </p:nvSpPr>
        <p:spPr>
          <a:xfrm>
            <a:off x="1048227" y="978632"/>
            <a:ext cx="4728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566" name="Google Shape;566;p1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400000">
            <a:off x="2592253" y="611276"/>
            <a:ext cx="423345" cy="1182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7" name="Google Shape;567;p1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783858" y="990506"/>
            <a:ext cx="1182207" cy="4199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8" name="Google Shape;568;p1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619750" y="1100138"/>
            <a:ext cx="1494248" cy="2767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9" name="Google Shape;569;p12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25492" y="1494324"/>
            <a:ext cx="423338" cy="1178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70" name="Google Shape;570;p12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760820" y="3298781"/>
            <a:ext cx="1116356" cy="248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571" name="Google Shape;571;p1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 rot="5400000">
            <a:off x="2592253" y="611276"/>
            <a:ext cx="423345" cy="1182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1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02658" y="990506"/>
            <a:ext cx="1182207" cy="4199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12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614500" y="1382325"/>
            <a:ext cx="3003470" cy="1453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125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5429250" y="1411599"/>
            <a:ext cx="1762501" cy="126376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125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1781199" y="2754133"/>
            <a:ext cx="1081801" cy="1319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6" name="Google Shape;576;p125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3838599" y="2754133"/>
            <a:ext cx="1081801" cy="1319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125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5606263" y="2846081"/>
            <a:ext cx="1514475" cy="1164431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125"/>
          <p:cNvSpPr/>
          <p:nvPr/>
        </p:nvSpPr>
        <p:spPr>
          <a:xfrm>
            <a:off x="1694100" y="1430304"/>
            <a:ext cx="3725400" cy="1320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9" name="Google Shape;579;p125"/>
          <p:cNvSpPr/>
          <p:nvPr/>
        </p:nvSpPr>
        <p:spPr>
          <a:xfrm>
            <a:off x="1694100" y="2841863"/>
            <a:ext cx="3825000" cy="117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0" name="Google Shape;580;p125"/>
          <p:cNvSpPr txBox="1"/>
          <p:nvPr/>
        </p:nvSpPr>
        <p:spPr>
          <a:xfrm>
            <a:off x="3208806" y="1434244"/>
            <a:ext cx="807600" cy="132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125"/>
          <p:cNvSpPr txBox="1"/>
          <p:nvPr/>
        </p:nvSpPr>
        <p:spPr>
          <a:xfrm>
            <a:off x="6267576" y="1843803"/>
            <a:ext cx="127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2" name="Google Shape;582;p125"/>
          <p:cNvSpPr txBox="1"/>
          <p:nvPr/>
        </p:nvSpPr>
        <p:spPr>
          <a:xfrm>
            <a:off x="3236215" y="2777950"/>
            <a:ext cx="780300" cy="1263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3" name="Google Shape;583;p125"/>
          <p:cNvSpPr txBox="1"/>
          <p:nvPr/>
        </p:nvSpPr>
        <p:spPr>
          <a:xfrm>
            <a:off x="6328882" y="3142343"/>
            <a:ext cx="1276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30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4" name="Google Shape;584;p125"/>
          <p:cNvSpPr txBox="1"/>
          <p:nvPr/>
        </p:nvSpPr>
        <p:spPr>
          <a:xfrm>
            <a:off x="1252502" y="4099753"/>
            <a:ext cx="4240200" cy="392400"/>
          </a:xfrm>
          <a:prstGeom prst="rect">
            <a:avLst/>
          </a:prstGeom>
          <a:blipFill rotWithShape="1">
            <a:blip r:embed="rId14">
              <a:alphaModFix/>
            </a:blip>
            <a:stretch>
              <a:fillRect b="-32548" l="-2869" r="0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585" name="Google Shape;585;p125"/>
          <p:cNvSpPr/>
          <p:nvPr/>
        </p:nvSpPr>
        <p:spPr>
          <a:xfrm>
            <a:off x="3730156" y="4446101"/>
            <a:ext cx="4240200" cy="799500"/>
          </a:xfrm>
          <a:prstGeom prst="cloudCallout">
            <a:avLst>
              <a:gd fmla="val -61005" name="adj1"/>
              <a:gd fmla="val 38534" name="adj2"/>
            </a:avLst>
          </a:prstGeom>
          <a:solidFill>
            <a:schemeClr val="lt1"/>
          </a:solidFill>
          <a:ln cap="flat" cmpd="sng" w="38100">
            <a:solidFill>
              <a:srgbClr val="7D4989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you notice?</a:t>
            </a:r>
            <a:endParaRPr/>
          </a:p>
        </p:txBody>
      </p:sp>
      <p:sp>
        <p:nvSpPr>
          <p:cNvPr id="586" name="Google Shape;586;p125"/>
          <p:cNvSpPr txBox="1"/>
          <p:nvPr/>
        </p:nvSpPr>
        <p:spPr>
          <a:xfrm>
            <a:off x="4775000" y="4099753"/>
            <a:ext cx="975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390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0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126"/>
          <p:cNvSpPr txBox="1"/>
          <p:nvPr/>
        </p:nvSpPr>
        <p:spPr>
          <a:xfrm>
            <a:off x="3307091" y="338552"/>
            <a:ext cx="26184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2559" l="-4889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592" name="Google Shape;592;p126"/>
          <p:cNvGraphicFramePr/>
          <p:nvPr/>
        </p:nvGraphicFramePr>
        <p:xfrm>
          <a:off x="1817914" y="73719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534775"/>
                <a:gridCol w="534775"/>
                <a:gridCol w="534775"/>
                <a:gridCol w="534775"/>
                <a:gridCol w="534775"/>
                <a:gridCol w="534775"/>
              </a:tblGrid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rPr b="0"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t/>
                      </a:r>
                      <a:endParaRPr sz="2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t/>
                      </a:r>
                      <a:endParaRPr sz="2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593" name="Google Shape;593;p126"/>
          <p:cNvSpPr/>
          <p:nvPr/>
        </p:nvSpPr>
        <p:spPr>
          <a:xfrm>
            <a:off x="3970788" y="1207949"/>
            <a:ext cx="540300" cy="10518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126"/>
          <p:cNvSpPr txBox="1"/>
          <p:nvPr/>
        </p:nvSpPr>
        <p:spPr>
          <a:xfrm>
            <a:off x="5026588" y="2288069"/>
            <a:ext cx="3242100" cy="4386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595" name="Google Shape;595;p126"/>
          <p:cNvSpPr txBox="1"/>
          <p:nvPr/>
        </p:nvSpPr>
        <p:spPr>
          <a:xfrm>
            <a:off x="4035234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596" name="Google Shape;596;p126"/>
          <p:cNvSpPr/>
          <p:nvPr/>
        </p:nvSpPr>
        <p:spPr>
          <a:xfrm rot="-1616882">
            <a:off x="3719907" y="1170188"/>
            <a:ext cx="501785" cy="1173544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7" name="Google Shape;597;p126"/>
          <p:cNvSpPr txBox="1"/>
          <p:nvPr/>
        </p:nvSpPr>
        <p:spPr>
          <a:xfrm>
            <a:off x="3460083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598" name="Google Shape;598;p126"/>
          <p:cNvSpPr txBox="1"/>
          <p:nvPr/>
        </p:nvSpPr>
        <p:spPr>
          <a:xfrm>
            <a:off x="2941986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599" name="Google Shape;599;p126"/>
          <p:cNvSpPr/>
          <p:nvPr/>
        </p:nvSpPr>
        <p:spPr>
          <a:xfrm rot="-2990416">
            <a:off x="3509638" y="999509"/>
            <a:ext cx="329343" cy="1571933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0" name="Google Shape;600;p126"/>
          <p:cNvSpPr txBox="1"/>
          <p:nvPr/>
        </p:nvSpPr>
        <p:spPr>
          <a:xfrm>
            <a:off x="4027245" y="1807709"/>
            <a:ext cx="3951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01" name="Google Shape;601;p126"/>
          <p:cNvSpPr txBox="1"/>
          <p:nvPr/>
        </p:nvSpPr>
        <p:spPr>
          <a:xfrm>
            <a:off x="1881300" y="1810556"/>
            <a:ext cx="377700" cy="4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Calibri"/>
                <a:ea typeface="Calibri"/>
                <a:cs typeface="Calibri"/>
                <a:sym typeface="Calibri"/>
              </a:rPr>
              <a:t>X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126"/>
          <p:cNvSpPr txBox="1"/>
          <p:nvPr/>
        </p:nvSpPr>
        <p:spPr>
          <a:xfrm>
            <a:off x="1881300" y="2839256"/>
            <a:ext cx="377700" cy="4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Calibri"/>
                <a:ea typeface="Calibri"/>
                <a:cs typeface="Calibri"/>
                <a:sym typeface="Calibri"/>
              </a:rPr>
              <a:t>+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7" name="Google Shape;607;p127"/>
          <p:cNvGraphicFramePr/>
          <p:nvPr/>
        </p:nvGraphicFramePr>
        <p:xfrm>
          <a:off x="1817914" y="737191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534775"/>
                <a:gridCol w="534775"/>
                <a:gridCol w="534775"/>
                <a:gridCol w="534775"/>
                <a:gridCol w="534775"/>
                <a:gridCol w="534775"/>
              </a:tblGrid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Calibri"/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0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0"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rPr b="0"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t/>
                      </a:r>
                      <a:endParaRPr sz="2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500"/>
                        <a:buFont typeface="Calibri"/>
                        <a:buNone/>
                      </a:pPr>
                      <a:r>
                        <a:t/>
                      </a:r>
                      <a:endParaRPr sz="2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5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51695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50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31475" marB="31475" marR="83925" marL="83925" anchor="ctr">
                    <a:lnL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608" name="Google Shape;608;p127"/>
          <p:cNvSpPr txBox="1"/>
          <p:nvPr/>
        </p:nvSpPr>
        <p:spPr>
          <a:xfrm>
            <a:off x="3307091" y="338552"/>
            <a:ext cx="26184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2559" l="-4889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09" name="Google Shape;609;p127"/>
          <p:cNvSpPr txBox="1"/>
          <p:nvPr/>
        </p:nvSpPr>
        <p:spPr>
          <a:xfrm>
            <a:off x="5026588" y="2288069"/>
            <a:ext cx="3242100" cy="4386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10" name="Google Shape;610;p127"/>
          <p:cNvSpPr/>
          <p:nvPr/>
        </p:nvSpPr>
        <p:spPr>
          <a:xfrm rot="1857466">
            <a:off x="3762219" y="1201480"/>
            <a:ext cx="492218" cy="1158624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127"/>
          <p:cNvSpPr/>
          <p:nvPr/>
        </p:nvSpPr>
        <p:spPr>
          <a:xfrm>
            <a:off x="3450152" y="1232440"/>
            <a:ext cx="540300" cy="1014900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2" name="Google Shape;612;p127"/>
          <p:cNvSpPr txBox="1"/>
          <p:nvPr/>
        </p:nvSpPr>
        <p:spPr>
          <a:xfrm>
            <a:off x="5009064" y="2840950"/>
            <a:ext cx="3242100" cy="4386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-34368" l="0" r="0" t="-124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13" name="Google Shape;613;p127"/>
          <p:cNvSpPr txBox="1"/>
          <p:nvPr/>
        </p:nvSpPr>
        <p:spPr>
          <a:xfrm>
            <a:off x="4017322" y="2840750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614" name="Google Shape;614;p127"/>
          <p:cNvSpPr txBox="1"/>
          <p:nvPr/>
        </p:nvSpPr>
        <p:spPr>
          <a:xfrm>
            <a:off x="3489033" y="2840750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/>
          </a:p>
        </p:txBody>
      </p:sp>
      <p:sp>
        <p:nvSpPr>
          <p:cNvPr id="615" name="Google Shape;615;p127"/>
          <p:cNvSpPr txBox="1"/>
          <p:nvPr/>
        </p:nvSpPr>
        <p:spPr>
          <a:xfrm>
            <a:off x="2911962" y="2840750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616" name="Google Shape;616;p127"/>
          <p:cNvSpPr/>
          <p:nvPr/>
        </p:nvSpPr>
        <p:spPr>
          <a:xfrm rot="-1954592">
            <a:off x="3156982" y="1208633"/>
            <a:ext cx="488090" cy="1168861"/>
          </a:xfrm>
          <a:prstGeom prst="roundRect">
            <a:avLst>
              <a:gd fmla="val 16667" name="adj"/>
            </a:avLst>
          </a:prstGeom>
          <a:noFill/>
          <a:ln cap="flat" cmpd="sng" w="38100">
            <a:solidFill>
              <a:schemeClr val="accent1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7" name="Google Shape;617;p127"/>
          <p:cNvSpPr txBox="1"/>
          <p:nvPr/>
        </p:nvSpPr>
        <p:spPr>
          <a:xfrm>
            <a:off x="2405065" y="2836294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618" name="Google Shape;618;p127"/>
          <p:cNvSpPr txBox="1"/>
          <p:nvPr/>
        </p:nvSpPr>
        <p:spPr>
          <a:xfrm>
            <a:off x="4017322" y="3348193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619" name="Google Shape;619;p127"/>
          <p:cNvSpPr txBox="1"/>
          <p:nvPr/>
        </p:nvSpPr>
        <p:spPr>
          <a:xfrm>
            <a:off x="3489033" y="3348193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20" name="Google Shape;620;p127"/>
          <p:cNvSpPr txBox="1"/>
          <p:nvPr/>
        </p:nvSpPr>
        <p:spPr>
          <a:xfrm>
            <a:off x="2946042" y="3358892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621" name="Google Shape;621;p127"/>
          <p:cNvSpPr txBox="1"/>
          <p:nvPr/>
        </p:nvSpPr>
        <p:spPr>
          <a:xfrm>
            <a:off x="2974128" y="3786774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622" name="Google Shape;622;p127"/>
          <p:cNvSpPr txBox="1"/>
          <p:nvPr/>
        </p:nvSpPr>
        <p:spPr>
          <a:xfrm>
            <a:off x="2406690" y="3786773"/>
            <a:ext cx="4287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623" name="Google Shape;623;p127"/>
          <p:cNvSpPr txBox="1"/>
          <p:nvPr/>
        </p:nvSpPr>
        <p:spPr>
          <a:xfrm>
            <a:off x="2405065" y="3358892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24" name="Google Shape;624;p127"/>
          <p:cNvSpPr txBox="1"/>
          <p:nvPr/>
        </p:nvSpPr>
        <p:spPr>
          <a:xfrm>
            <a:off x="3489468" y="1807519"/>
            <a:ext cx="395100" cy="6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3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625" name="Google Shape;625;p127"/>
          <p:cNvSpPr txBox="1"/>
          <p:nvPr/>
        </p:nvSpPr>
        <p:spPr>
          <a:xfrm>
            <a:off x="4035234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/>
          </a:p>
        </p:txBody>
      </p:sp>
      <p:sp>
        <p:nvSpPr>
          <p:cNvPr id="626" name="Google Shape;626;p127"/>
          <p:cNvSpPr txBox="1"/>
          <p:nvPr/>
        </p:nvSpPr>
        <p:spPr>
          <a:xfrm>
            <a:off x="3460083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/>
          </a:p>
        </p:txBody>
      </p:sp>
      <p:sp>
        <p:nvSpPr>
          <p:cNvPr id="627" name="Google Shape;627;p127"/>
          <p:cNvSpPr txBox="1"/>
          <p:nvPr/>
        </p:nvSpPr>
        <p:spPr>
          <a:xfrm>
            <a:off x="2941986" y="2333826"/>
            <a:ext cx="42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628" name="Google Shape;628;p127"/>
          <p:cNvSpPr txBox="1"/>
          <p:nvPr/>
        </p:nvSpPr>
        <p:spPr>
          <a:xfrm>
            <a:off x="1881300" y="1810556"/>
            <a:ext cx="377700" cy="4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Calibri"/>
                <a:ea typeface="Calibri"/>
                <a:cs typeface="Calibri"/>
                <a:sym typeface="Calibri"/>
              </a:rPr>
              <a:t>X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9" name="Google Shape;629;p127"/>
          <p:cNvSpPr txBox="1"/>
          <p:nvPr/>
        </p:nvSpPr>
        <p:spPr>
          <a:xfrm>
            <a:off x="1881300" y="2839256"/>
            <a:ext cx="377700" cy="4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500">
                <a:latin typeface="Calibri"/>
                <a:ea typeface="Calibri"/>
                <a:cs typeface="Calibri"/>
                <a:sym typeface="Calibri"/>
              </a:rPr>
              <a:t>+</a:t>
            </a:r>
            <a:endParaRPr sz="25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128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DIVISION</a:t>
            </a:r>
            <a:endParaRPr/>
          </a:p>
        </p:txBody>
      </p:sp>
      <p:sp>
        <p:nvSpPr>
          <p:cNvPr id="635" name="Google Shape;635;p128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9DAF8"/>
        </a:solidFill>
      </p:bgPr>
    </p:bg>
    <p:spTree>
      <p:nvGrpSpPr>
        <p:cNvPr id="639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129"/>
          <p:cNvSpPr txBox="1"/>
          <p:nvPr>
            <p:ph type="title"/>
          </p:nvPr>
        </p:nvSpPr>
        <p:spPr>
          <a:xfrm>
            <a:off x="114675" y="107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Division - Y1 and Y2 </a:t>
            </a:r>
            <a:endParaRPr/>
          </a:p>
        </p:txBody>
      </p:sp>
      <p:sp>
        <p:nvSpPr>
          <p:cNvPr id="641" name="Google Shape;641;p129"/>
          <p:cNvSpPr txBox="1"/>
          <p:nvPr>
            <p:ph idx="1" type="body"/>
          </p:nvPr>
        </p:nvSpPr>
        <p:spPr>
          <a:xfrm>
            <a:off x="311700" y="2811775"/>
            <a:ext cx="8520600" cy="1757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Sharing and grouping</a:t>
            </a:r>
            <a:endParaRPr/>
          </a:p>
        </p:txBody>
      </p:sp>
      <p:pic>
        <p:nvPicPr>
          <p:cNvPr id="642" name="Google Shape;642;p1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4300" y="1068250"/>
            <a:ext cx="4445150" cy="1100600"/>
          </a:xfrm>
          <a:prstGeom prst="rect">
            <a:avLst/>
          </a:prstGeom>
          <a:noFill/>
          <a:ln>
            <a:noFill/>
          </a:ln>
        </p:spPr>
      </p:pic>
      <p:sp>
        <p:nvSpPr>
          <p:cNvPr id="643" name="Google Shape;643;p129"/>
          <p:cNvSpPr txBox="1"/>
          <p:nvPr/>
        </p:nvSpPr>
        <p:spPr>
          <a:xfrm>
            <a:off x="5347825" y="1068261"/>
            <a:ext cx="3584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 ÷ 5 = 4</a:t>
            </a:r>
            <a:endParaRPr sz="29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9DAF8"/>
        </a:solidFill>
      </p:bgPr>
    </p:bg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130"/>
          <p:cNvSpPr txBox="1"/>
          <p:nvPr>
            <p:ph type="title"/>
          </p:nvPr>
        </p:nvSpPr>
        <p:spPr>
          <a:xfrm>
            <a:off x="114675" y="107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Division - Y3 and Y4 </a:t>
            </a:r>
            <a:endParaRPr/>
          </a:p>
        </p:txBody>
      </p:sp>
      <p:sp>
        <p:nvSpPr>
          <p:cNvPr id="649" name="Google Shape;649;p130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650" name="Google Shape;650;p130"/>
          <p:cNvSpPr txBox="1"/>
          <p:nvPr/>
        </p:nvSpPr>
        <p:spPr>
          <a:xfrm>
            <a:off x="5052850" y="1201188"/>
            <a:ext cx="30000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00"/>
          </a:p>
        </p:txBody>
      </p:sp>
      <p:pic>
        <p:nvPicPr>
          <p:cNvPr id="651" name="Google Shape;651;p1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5575" y="776600"/>
            <a:ext cx="1987350" cy="351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52" name="Google Shape;652;p130"/>
          <p:cNvPicPr preferRelativeResize="0"/>
          <p:nvPr/>
        </p:nvPicPr>
        <p:blipFill rotWithShape="1">
          <a:blip r:embed="rId4">
            <a:alphaModFix/>
          </a:blip>
          <a:srcRect b="0" l="18855" r="19121" t="0"/>
          <a:stretch/>
        </p:blipFill>
        <p:spPr>
          <a:xfrm>
            <a:off x="3947975" y="776600"/>
            <a:ext cx="4004650" cy="272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131"/>
          <p:cNvSpPr txBox="1"/>
          <p:nvPr/>
        </p:nvSpPr>
        <p:spPr>
          <a:xfrm>
            <a:off x="1040825" y="352906"/>
            <a:ext cx="15954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48 </a:t>
            </a:r>
            <a:r>
              <a:rPr lang="en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4 </a:t>
            </a:r>
            <a:r>
              <a:rPr lang="en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=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sp>
        <p:nvSpPr>
          <p:cNvPr id="658" name="Google Shape;658;p131"/>
          <p:cNvSpPr txBox="1"/>
          <p:nvPr/>
        </p:nvSpPr>
        <p:spPr>
          <a:xfrm>
            <a:off x="2559570" y="345074"/>
            <a:ext cx="5502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/>
          </a:p>
        </p:txBody>
      </p:sp>
      <p:pic>
        <p:nvPicPr>
          <p:cNvPr id="659" name="Google Shape;659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85624" y="1965940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0" name="Google Shape;660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74995" y="1238093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1" name="Google Shape;661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6737" y="2228744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2" name="Google Shape;662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89136" y="2940141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3" name="Google Shape;663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177828" y="2787254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4" name="Google Shape;664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79499" y="1161152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26640" y="1655053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40608" y="2228247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09967" y="2122346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62910" y="1703211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38187" y="1128848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70" name="Google Shape;670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64657" y="2655162"/>
            <a:ext cx="572613" cy="558509"/>
          </a:xfrm>
          <a:prstGeom prst="rect">
            <a:avLst/>
          </a:prstGeom>
          <a:noFill/>
          <a:ln>
            <a:noFill/>
          </a:ln>
        </p:spPr>
      </p:pic>
      <p:sp>
        <p:nvSpPr>
          <p:cNvPr id="671" name="Google Shape;671;p131"/>
          <p:cNvSpPr/>
          <p:nvPr/>
        </p:nvSpPr>
        <p:spPr>
          <a:xfrm>
            <a:off x="4353459" y="1775600"/>
            <a:ext cx="3099600" cy="521100"/>
          </a:xfrm>
          <a:prstGeom prst="roundRect">
            <a:avLst>
              <a:gd fmla="val 16667" name="adj"/>
            </a:avLst>
          </a:prstGeom>
          <a:noFill/>
          <a:ln cap="flat" cmpd="sng" w="28575">
            <a:solidFill>
              <a:schemeClr val="accent5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72" name="Google Shape;672;p131"/>
          <p:cNvGrpSpPr/>
          <p:nvPr/>
        </p:nvGrpSpPr>
        <p:grpSpPr>
          <a:xfrm>
            <a:off x="777051" y="995493"/>
            <a:ext cx="2574527" cy="1771080"/>
            <a:chOff x="288142" y="249049"/>
            <a:chExt cx="2478605" cy="2448272"/>
          </a:xfrm>
        </p:grpSpPr>
        <p:sp>
          <p:nvSpPr>
            <p:cNvPr id="673" name="Google Shape;673;p13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4" name="Google Shape;674;p131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5" name="Google Shape;675;p131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r>
                <a:t/>
              </a:r>
              <a:endParaRPr b="0" i="0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676" name="Google Shape;676;p131"/>
            <p:cNvCxnSpPr>
              <a:stCxn id="673" idx="3"/>
            </p:cNvCxnSpPr>
            <p:nvPr/>
          </p:nvCxnSpPr>
          <p:spPr>
            <a:xfrm flipH="1">
              <a:off x="858138" y="1029538"/>
              <a:ext cx="371700" cy="75330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677" name="Google Shape;677;p131"/>
            <p:cNvCxnSpPr>
              <a:stCxn id="673" idx="5"/>
            </p:cNvCxnSpPr>
            <p:nvPr/>
          </p:nvCxnSpPr>
          <p:spPr>
            <a:xfrm>
              <a:off x="1876416" y="1029538"/>
              <a:ext cx="349800" cy="75600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678" name="Google Shape;678;p131"/>
          <p:cNvSpPr/>
          <p:nvPr/>
        </p:nvSpPr>
        <p:spPr>
          <a:xfrm>
            <a:off x="1830324" y="1130798"/>
            <a:ext cx="52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lang="en" sz="2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48</a:t>
            </a:r>
            <a:endParaRPr b="0" i="0" sz="2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9" name="Google Shape;679;p131"/>
          <p:cNvSpPr/>
          <p:nvPr/>
        </p:nvSpPr>
        <p:spPr>
          <a:xfrm>
            <a:off x="995292" y="2256385"/>
            <a:ext cx="620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lang="en" sz="2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r>
              <a:rPr b="0" i="0" lang="en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680" name="Google Shape;680;p131"/>
          <p:cNvSpPr/>
          <p:nvPr/>
        </p:nvSpPr>
        <p:spPr>
          <a:xfrm>
            <a:off x="2708557" y="2246267"/>
            <a:ext cx="558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lang="en" sz="2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b="0" i="0" sz="2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81" name="Google Shape;681;p131"/>
          <p:cNvCxnSpPr/>
          <p:nvPr/>
        </p:nvCxnSpPr>
        <p:spPr>
          <a:xfrm>
            <a:off x="1231192" y="2766516"/>
            <a:ext cx="0" cy="519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682" name="Google Shape;682;p131"/>
          <p:cNvCxnSpPr/>
          <p:nvPr/>
        </p:nvCxnSpPr>
        <p:spPr>
          <a:xfrm>
            <a:off x="2915467" y="2766516"/>
            <a:ext cx="0" cy="519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683" name="Google Shape;683;p131"/>
          <p:cNvSpPr txBox="1"/>
          <p:nvPr/>
        </p:nvSpPr>
        <p:spPr>
          <a:xfrm>
            <a:off x="1264221" y="2789855"/>
            <a:ext cx="717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 Math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/>
          </a:p>
        </p:txBody>
      </p:sp>
      <p:sp>
        <p:nvSpPr>
          <p:cNvPr id="684" name="Google Shape;684;p131"/>
          <p:cNvSpPr txBox="1"/>
          <p:nvPr/>
        </p:nvSpPr>
        <p:spPr>
          <a:xfrm>
            <a:off x="2948495" y="2789855"/>
            <a:ext cx="717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Cambria Math"/>
              <a:buNone/>
            </a:pPr>
            <a:r>
              <a:rPr b="0" i="0" lang="en" sz="2800" u="none" cap="none" strike="noStrike">
                <a:solidFill>
                  <a:srgbClr val="000000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b="0" i="0" lang="en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4</a:t>
            </a:r>
            <a:endParaRPr/>
          </a:p>
        </p:txBody>
      </p:sp>
      <p:sp>
        <p:nvSpPr>
          <p:cNvPr id="685" name="Google Shape;685;p131"/>
          <p:cNvSpPr/>
          <p:nvPr/>
        </p:nvSpPr>
        <p:spPr>
          <a:xfrm>
            <a:off x="957427" y="3237968"/>
            <a:ext cx="620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b="0" i="0" lang="en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/>
          </a:p>
        </p:txBody>
      </p:sp>
      <p:sp>
        <p:nvSpPr>
          <p:cNvPr id="686" name="Google Shape;686;p131"/>
          <p:cNvSpPr/>
          <p:nvPr/>
        </p:nvSpPr>
        <p:spPr>
          <a:xfrm>
            <a:off x="2730753" y="3244421"/>
            <a:ext cx="6207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lang="en" sz="26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0" i="0" sz="2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7" name="Google Shape;687;p131"/>
          <p:cNvSpPr/>
          <p:nvPr/>
        </p:nvSpPr>
        <p:spPr>
          <a:xfrm>
            <a:off x="1165003" y="3773520"/>
            <a:ext cx="1565700" cy="3693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2098" l="-6999" r="0" t="-1357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688" name="Google Shape;688;p131"/>
          <p:cNvSpPr/>
          <p:nvPr/>
        </p:nvSpPr>
        <p:spPr>
          <a:xfrm>
            <a:off x="2470727" y="3773520"/>
            <a:ext cx="7278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Calibri"/>
              <a:buNone/>
            </a:pPr>
            <a:r>
              <a:rPr b="0" i="0" lang="en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</a:t>
            </a:r>
            <a:endParaRPr b="0" i="0" sz="2600" u="none" cap="none" strike="noStrike">
              <a:solidFill>
                <a:srgbClr val="000000"/>
              </a:solidFill>
              <a:latin typeface="Cambria Math"/>
              <a:ea typeface="Cambria Math"/>
              <a:cs typeface="Cambria Math"/>
              <a:sym typeface="Cambria Math"/>
            </a:endParaRPr>
          </a:p>
        </p:txBody>
      </p:sp>
      <p:graphicFrame>
        <p:nvGraphicFramePr>
          <p:cNvPr id="689" name="Google Shape;689;p131"/>
          <p:cNvGraphicFramePr/>
          <p:nvPr/>
        </p:nvGraphicFramePr>
        <p:xfrm>
          <a:off x="4362512" y="130911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562575"/>
                <a:gridCol w="1562575"/>
              </a:tblGrid>
              <a:tr h="4507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Tens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Ones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F7980"/>
                    </a:solidFill>
                  </a:tcPr>
                </a:tc>
              </a:tr>
              <a:tr h="57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7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7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716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pic>
        <p:nvPicPr>
          <p:cNvPr id="690" name="Google Shape;690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2746" y="1756843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1" name="Google Shape;691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2746" y="2340175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2" name="Google Shape;692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2746" y="2903015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3" name="Google Shape;693;p1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72746" y="3477717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4" name="Google Shape;694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7836" y="1761906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5" name="Google Shape;695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49546" y="2335305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" name="Google Shape;696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49546" y="2900585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7" name="Google Shape;697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50345" y="3465866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8" name="Google Shape;698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76587" y="1755135"/>
            <a:ext cx="57261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699" name="Google Shape;699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83917" y="2327860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0" name="Google Shape;700;p13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76587" y="2894852"/>
            <a:ext cx="572243" cy="558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01" name="Google Shape;701;p1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83424" y="3461524"/>
            <a:ext cx="572613" cy="558509"/>
          </a:xfrm>
          <a:prstGeom prst="rect">
            <a:avLst/>
          </a:prstGeom>
          <a:noFill/>
          <a:ln>
            <a:noFill/>
          </a:ln>
        </p:spPr>
      </p:pic>
      <p:sp>
        <p:nvSpPr>
          <p:cNvPr id="702" name="Google Shape;702;p131"/>
          <p:cNvSpPr txBox="1"/>
          <p:nvPr/>
        </p:nvSpPr>
        <p:spPr>
          <a:xfrm>
            <a:off x="128075" y="141700"/>
            <a:ext cx="9129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Year 3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6" name="Shape 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7" name="Google Shape;707;p132"/>
          <p:cNvSpPr txBox="1"/>
          <p:nvPr/>
        </p:nvSpPr>
        <p:spPr>
          <a:xfrm>
            <a:off x="663605" y="306114"/>
            <a:ext cx="1763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115 </a:t>
            </a:r>
            <a:r>
              <a:rPr lang="en" sz="2800">
                <a:solidFill>
                  <a:srgbClr val="000000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5 </a:t>
            </a:r>
            <a:r>
              <a:rPr lang="en" sz="2800">
                <a:solidFill>
                  <a:srgbClr val="000000"/>
                </a:solidFill>
                <a:latin typeface="Cambria Math"/>
                <a:ea typeface="Cambria Math"/>
                <a:cs typeface="Cambria Math"/>
                <a:sym typeface="Cambria Math"/>
              </a:rPr>
              <a:t>=</a:t>
            </a: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</p:txBody>
      </p:sp>
      <p:sp>
        <p:nvSpPr>
          <p:cNvPr id="708" name="Google Shape;708;p132"/>
          <p:cNvSpPr/>
          <p:nvPr/>
        </p:nvSpPr>
        <p:spPr>
          <a:xfrm>
            <a:off x="2296883" y="310223"/>
            <a:ext cx="5214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23</a:t>
            </a:r>
            <a:endParaRPr/>
          </a:p>
        </p:txBody>
      </p:sp>
      <p:pic>
        <p:nvPicPr>
          <p:cNvPr descr="A picture containing clock&#10;&#10;Description automatically generated" id="709" name="Google Shape;709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30555" y="874193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10" name="Google Shape;710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21431" y="1071071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11" name="Google Shape;711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4240" y="477302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12" name="Google Shape;712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88702" y="672470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3" name="Google Shape;713;p1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54312" y="981485"/>
            <a:ext cx="310500" cy="30285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14" name="Google Shape;714;p132"/>
          <p:cNvGraphicFramePr/>
          <p:nvPr/>
        </p:nvGraphicFramePr>
        <p:xfrm>
          <a:off x="3941125" y="413720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172525"/>
                <a:gridCol w="1357950"/>
                <a:gridCol w="1235150"/>
              </a:tblGrid>
              <a:tr h="3510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7DFB4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E59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 u="none" cap="none" strike="noStrik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EE787F"/>
                    </a:solidFill>
                  </a:tcPr>
                </a:tc>
              </a:tr>
              <a:tr h="536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36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36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36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  <a:tr h="5363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pic>
        <p:nvPicPr>
          <p:cNvPr id="715" name="Google Shape;715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79692" y="996220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16" name="Google Shape;716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52498" y="1292903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" name="Google Shape;717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6012" y="873646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8" name="Google Shape;718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41114" y="873645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19" name="Google Shape;719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0574" y="613574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0" name="Google Shape;720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44910" y="138919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1" name="Google Shape;721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00012" y="1389196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2" name="Google Shape;722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9472" y="1129125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3" name="Google Shape;723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28482" y="1402475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4" name="Google Shape;724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77942" y="1142405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5" name="Google Shape;725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582720" y="895613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26" name="Google Shape;726;p1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332180" y="635542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27" name="Google Shape;727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89773" y="1013268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28" name="Google Shape;728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0649" y="1210145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29" name="Google Shape;729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73458" y="616377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0" name="Google Shape;730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47920" y="811545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1" name="Google Shape;731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11716" y="1431977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2" name="Google Shape;732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98421" y="1103409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3" name="Google Shape;733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89297" y="1300286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4" name="Google Shape;734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2106" y="706518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5" name="Google Shape;735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56568" y="901686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736" name="Google Shape;736;p1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20364" y="1522118"/>
            <a:ext cx="310822" cy="30466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7" name="Google Shape;737;p132"/>
          <p:cNvGrpSpPr/>
          <p:nvPr/>
        </p:nvGrpSpPr>
        <p:grpSpPr>
          <a:xfrm>
            <a:off x="815664" y="1887353"/>
            <a:ext cx="2498576" cy="1836204"/>
            <a:chOff x="268171" y="249049"/>
            <a:chExt cx="2498576" cy="2448272"/>
          </a:xfrm>
        </p:grpSpPr>
        <p:sp>
          <p:nvSpPr>
            <p:cNvPr id="738" name="Google Shape;738;p132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39" name="Google Shape;739;p132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0" name="Google Shape;740;p132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lt1"/>
            </a:solidFill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741" name="Google Shape;741;p132"/>
            <p:cNvCxnSpPr>
              <a:stCxn id="738" idx="3"/>
            </p:cNvCxnSpPr>
            <p:nvPr/>
          </p:nvCxnSpPr>
          <p:spPr>
            <a:xfrm flipH="1">
              <a:off x="844174" y="1029538"/>
              <a:ext cx="371700" cy="75330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  <p:cxnSp>
          <p:nvCxnSpPr>
            <p:cNvPr id="742" name="Google Shape;742;p132"/>
            <p:cNvCxnSpPr>
              <a:stCxn id="738" idx="5"/>
            </p:cNvCxnSpPr>
            <p:nvPr/>
          </p:nvCxnSpPr>
          <p:spPr>
            <a:xfrm>
              <a:off x="1862452" y="1029538"/>
              <a:ext cx="349800" cy="756000"/>
            </a:xfrm>
            <a:prstGeom prst="straightConnector1">
              <a:avLst/>
            </a:prstGeom>
            <a:noFill/>
            <a:ln cap="flat" cmpd="sng" w="19050">
              <a:solidFill>
                <a:schemeClr val="dk1"/>
              </a:solidFill>
              <a:prstDash val="solid"/>
              <a:miter lim="800000"/>
              <a:headEnd len="sm" w="sm" type="none"/>
              <a:tailEnd len="sm" w="sm" type="none"/>
            </a:ln>
          </p:spPr>
        </p:cxnSp>
      </p:grpSp>
      <p:sp>
        <p:nvSpPr>
          <p:cNvPr id="743" name="Google Shape;743;p132"/>
          <p:cNvSpPr txBox="1"/>
          <p:nvPr/>
        </p:nvSpPr>
        <p:spPr>
          <a:xfrm>
            <a:off x="1718146" y="2019736"/>
            <a:ext cx="93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115</a:t>
            </a:r>
            <a:endParaRPr/>
          </a:p>
        </p:txBody>
      </p:sp>
      <p:sp>
        <p:nvSpPr>
          <p:cNvPr id="744" name="Google Shape;744;p132"/>
          <p:cNvSpPr txBox="1"/>
          <p:nvPr/>
        </p:nvSpPr>
        <p:spPr>
          <a:xfrm>
            <a:off x="906721" y="3178640"/>
            <a:ext cx="93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100</a:t>
            </a:r>
            <a:endParaRPr/>
          </a:p>
        </p:txBody>
      </p:sp>
      <p:cxnSp>
        <p:nvCxnSpPr>
          <p:cNvPr id="745" name="Google Shape;745;p132"/>
          <p:cNvCxnSpPr/>
          <p:nvPr/>
        </p:nvCxnSpPr>
        <p:spPr>
          <a:xfrm>
            <a:off x="1263472" y="3723557"/>
            <a:ext cx="0" cy="519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746" name="Google Shape;746;p132"/>
          <p:cNvSpPr txBox="1"/>
          <p:nvPr/>
        </p:nvSpPr>
        <p:spPr>
          <a:xfrm>
            <a:off x="1256269" y="3732876"/>
            <a:ext cx="717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/>
          </a:p>
        </p:txBody>
      </p:sp>
      <p:sp>
        <p:nvSpPr>
          <p:cNvPr id="747" name="Google Shape;747;p132"/>
          <p:cNvSpPr/>
          <p:nvPr/>
        </p:nvSpPr>
        <p:spPr>
          <a:xfrm>
            <a:off x="993275" y="4214612"/>
            <a:ext cx="98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r>
            <a:endParaRPr/>
          </a:p>
        </p:txBody>
      </p:sp>
      <p:sp>
        <p:nvSpPr>
          <p:cNvPr id="748" name="Google Shape;748;p132"/>
          <p:cNvSpPr txBox="1"/>
          <p:nvPr/>
        </p:nvSpPr>
        <p:spPr>
          <a:xfrm>
            <a:off x="2592533" y="3184450"/>
            <a:ext cx="933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15</a:t>
            </a:r>
            <a:endParaRPr/>
          </a:p>
        </p:txBody>
      </p:sp>
      <p:cxnSp>
        <p:nvCxnSpPr>
          <p:cNvPr id="749" name="Google Shape;749;p132"/>
          <p:cNvCxnSpPr/>
          <p:nvPr/>
        </p:nvCxnSpPr>
        <p:spPr>
          <a:xfrm>
            <a:off x="2841756" y="3723557"/>
            <a:ext cx="0" cy="5196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750" name="Google Shape;750;p132"/>
          <p:cNvSpPr txBox="1"/>
          <p:nvPr/>
        </p:nvSpPr>
        <p:spPr>
          <a:xfrm>
            <a:off x="2844225" y="3732876"/>
            <a:ext cx="717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1"/>
                </a:solidFill>
                <a:latin typeface="Cambria Math"/>
                <a:ea typeface="Cambria Math"/>
                <a:cs typeface="Cambria Math"/>
                <a:sym typeface="Cambria Math"/>
              </a:rPr>
              <a:t>÷</a:t>
            </a:r>
            <a:r>
              <a:rPr lang="en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5</a:t>
            </a:r>
            <a:endParaRPr/>
          </a:p>
        </p:txBody>
      </p:sp>
      <p:sp>
        <p:nvSpPr>
          <p:cNvPr id="751" name="Google Shape;751;p132"/>
          <p:cNvSpPr/>
          <p:nvPr/>
        </p:nvSpPr>
        <p:spPr>
          <a:xfrm>
            <a:off x="2672338" y="4214612"/>
            <a:ext cx="987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752" name="Google Shape;752;p132"/>
          <p:cNvSpPr/>
          <p:nvPr/>
        </p:nvSpPr>
        <p:spPr>
          <a:xfrm>
            <a:off x="3829130" y="4200830"/>
            <a:ext cx="1821300" cy="3693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30858" l="-6039" r="-5029" t="-987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pSp>
        <p:nvGrpSpPr>
          <p:cNvPr id="753" name="Google Shape;753;p132"/>
          <p:cNvGrpSpPr/>
          <p:nvPr/>
        </p:nvGrpSpPr>
        <p:grpSpPr>
          <a:xfrm>
            <a:off x="5317449" y="874377"/>
            <a:ext cx="675806" cy="2447290"/>
            <a:chOff x="5317449" y="1165837"/>
            <a:chExt cx="901075" cy="3263053"/>
          </a:xfrm>
        </p:grpSpPr>
        <p:grpSp>
          <p:nvGrpSpPr>
            <p:cNvPr id="754" name="Google Shape;754;p132"/>
            <p:cNvGrpSpPr/>
            <p:nvPr/>
          </p:nvGrpSpPr>
          <p:grpSpPr>
            <a:xfrm>
              <a:off x="5317449" y="1165837"/>
              <a:ext cx="901075" cy="403803"/>
              <a:chOff x="5317449" y="1165837"/>
              <a:chExt cx="901075" cy="403803"/>
            </a:xfrm>
          </p:grpSpPr>
          <p:pic>
            <p:nvPicPr>
              <p:cNvPr id="755" name="Google Shape;755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317449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56" name="Google Shape;756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804524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57" name="Google Shape;757;p132"/>
            <p:cNvGrpSpPr/>
            <p:nvPr/>
          </p:nvGrpSpPr>
          <p:grpSpPr>
            <a:xfrm>
              <a:off x="5317449" y="1880649"/>
              <a:ext cx="901075" cy="403803"/>
              <a:chOff x="5317449" y="1165837"/>
              <a:chExt cx="901075" cy="403803"/>
            </a:xfrm>
          </p:grpSpPr>
          <p:pic>
            <p:nvPicPr>
              <p:cNvPr id="758" name="Google Shape;758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317449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59" name="Google Shape;759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804524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60" name="Google Shape;760;p132"/>
            <p:cNvGrpSpPr/>
            <p:nvPr/>
          </p:nvGrpSpPr>
          <p:grpSpPr>
            <a:xfrm>
              <a:off x="5317449" y="2595462"/>
              <a:ext cx="901075" cy="403803"/>
              <a:chOff x="5317449" y="1165837"/>
              <a:chExt cx="901075" cy="403803"/>
            </a:xfrm>
          </p:grpSpPr>
          <p:pic>
            <p:nvPicPr>
              <p:cNvPr id="761" name="Google Shape;761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317449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62" name="Google Shape;762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804524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63" name="Google Shape;763;p132"/>
            <p:cNvGrpSpPr/>
            <p:nvPr/>
          </p:nvGrpSpPr>
          <p:grpSpPr>
            <a:xfrm>
              <a:off x="5317449" y="3310274"/>
              <a:ext cx="901075" cy="403803"/>
              <a:chOff x="5317449" y="1165837"/>
              <a:chExt cx="901075" cy="403803"/>
            </a:xfrm>
          </p:grpSpPr>
          <p:pic>
            <p:nvPicPr>
              <p:cNvPr id="764" name="Google Shape;764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317449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65" name="Google Shape;765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804524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66" name="Google Shape;766;p132"/>
            <p:cNvGrpSpPr/>
            <p:nvPr/>
          </p:nvGrpSpPr>
          <p:grpSpPr>
            <a:xfrm>
              <a:off x="5317449" y="4025087"/>
              <a:ext cx="901075" cy="403803"/>
              <a:chOff x="5317449" y="1165837"/>
              <a:chExt cx="901075" cy="403803"/>
            </a:xfrm>
          </p:grpSpPr>
          <p:pic>
            <p:nvPicPr>
              <p:cNvPr id="767" name="Google Shape;767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317449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768" name="Google Shape;768;p132"/>
              <p:cNvPicPr preferRelativeResize="0"/>
              <p:nvPr/>
            </p:nvPicPr>
            <p:blipFill rotWithShape="1">
              <a:blip r:embed="rId5">
                <a:alphaModFix/>
              </a:blip>
              <a:srcRect b="0" l="0" r="0" t="0"/>
              <a:stretch/>
            </p:blipFill>
            <p:spPr>
              <a:xfrm>
                <a:off x="5804524" y="1165837"/>
                <a:ext cx="414000" cy="4038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grpSp>
        <p:nvGrpSpPr>
          <p:cNvPr id="769" name="Google Shape;769;p132"/>
          <p:cNvGrpSpPr/>
          <p:nvPr/>
        </p:nvGrpSpPr>
        <p:grpSpPr>
          <a:xfrm>
            <a:off x="6471593" y="874377"/>
            <a:ext cx="919925" cy="2451223"/>
            <a:chOff x="6471593" y="1165837"/>
            <a:chExt cx="1226567" cy="3268297"/>
          </a:xfrm>
        </p:grpSpPr>
        <p:grpSp>
          <p:nvGrpSpPr>
            <p:cNvPr id="770" name="Google Shape;770;p132"/>
            <p:cNvGrpSpPr/>
            <p:nvPr/>
          </p:nvGrpSpPr>
          <p:grpSpPr>
            <a:xfrm>
              <a:off x="6471593" y="1165836"/>
              <a:ext cx="1226554" cy="406222"/>
              <a:chOff x="6471593" y="1165837"/>
              <a:chExt cx="1226554" cy="406222"/>
            </a:xfrm>
          </p:grpSpPr>
          <p:pic>
            <p:nvPicPr>
              <p:cNvPr descr="A picture containing clock&#10;&#10;Description automatically generated" id="771" name="Google Shape;771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471593" y="1165837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72" name="Google Shape;772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877655" y="1165837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73" name="Google Shape;773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7283718" y="1165837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74" name="Google Shape;774;p132"/>
            <p:cNvGrpSpPr/>
            <p:nvPr/>
          </p:nvGrpSpPr>
          <p:grpSpPr>
            <a:xfrm>
              <a:off x="6471605" y="1877437"/>
              <a:ext cx="1226554" cy="406222"/>
              <a:chOff x="6471581" y="1868774"/>
              <a:chExt cx="1226554" cy="406222"/>
            </a:xfrm>
          </p:grpSpPr>
          <p:pic>
            <p:nvPicPr>
              <p:cNvPr descr="A picture containing clock&#10;&#10;Description automatically generated" id="775" name="Google Shape;775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471581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76" name="Google Shape;776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877643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77" name="Google Shape;777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7283705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78" name="Google Shape;778;p132"/>
            <p:cNvGrpSpPr/>
            <p:nvPr/>
          </p:nvGrpSpPr>
          <p:grpSpPr>
            <a:xfrm>
              <a:off x="6471605" y="2594262"/>
              <a:ext cx="1226554" cy="406222"/>
              <a:chOff x="6471581" y="1868774"/>
              <a:chExt cx="1226554" cy="406222"/>
            </a:xfrm>
          </p:grpSpPr>
          <p:pic>
            <p:nvPicPr>
              <p:cNvPr descr="A picture containing clock&#10;&#10;Description automatically generated" id="779" name="Google Shape;779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471581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0" name="Google Shape;780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877643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1" name="Google Shape;781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7283705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82" name="Google Shape;782;p132"/>
            <p:cNvGrpSpPr/>
            <p:nvPr/>
          </p:nvGrpSpPr>
          <p:grpSpPr>
            <a:xfrm>
              <a:off x="6471605" y="3311087"/>
              <a:ext cx="1226554" cy="406222"/>
              <a:chOff x="6471581" y="1868774"/>
              <a:chExt cx="1226554" cy="406222"/>
            </a:xfrm>
          </p:grpSpPr>
          <p:pic>
            <p:nvPicPr>
              <p:cNvPr descr="A picture containing clock&#10;&#10;Description automatically generated" id="783" name="Google Shape;783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471581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4" name="Google Shape;784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877643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5" name="Google Shape;785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7283705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786" name="Google Shape;786;p132"/>
            <p:cNvGrpSpPr/>
            <p:nvPr/>
          </p:nvGrpSpPr>
          <p:grpSpPr>
            <a:xfrm>
              <a:off x="6471605" y="4027912"/>
              <a:ext cx="1226554" cy="406222"/>
              <a:chOff x="6471581" y="1868774"/>
              <a:chExt cx="1226554" cy="406222"/>
            </a:xfrm>
          </p:grpSpPr>
          <p:pic>
            <p:nvPicPr>
              <p:cNvPr descr="A picture containing clock&#10;&#10;Description automatically generated" id="787" name="Google Shape;787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471581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8" name="Google Shape;788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6877643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descr="A picture containing clock&#10;&#10;Description automatically generated" id="789" name="Google Shape;789;p132"/>
              <p:cNvPicPr preferRelativeResize="0"/>
              <p:nvPr/>
            </p:nvPicPr>
            <p:blipFill rotWithShape="1">
              <a:blip r:embed="rId3">
                <a:alphaModFix/>
              </a:blip>
              <a:srcRect b="0" l="0" r="0" t="0"/>
              <a:stretch/>
            </p:blipFill>
            <p:spPr>
              <a:xfrm>
                <a:off x="7283705" y="1868774"/>
                <a:ext cx="414429" cy="40622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sp>
        <p:nvSpPr>
          <p:cNvPr id="790" name="Google Shape;790;p132"/>
          <p:cNvSpPr txBox="1"/>
          <p:nvPr/>
        </p:nvSpPr>
        <p:spPr>
          <a:xfrm>
            <a:off x="75125" y="81175"/>
            <a:ext cx="870000" cy="3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Year 4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7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9DAF8"/>
        </a:solidFill>
      </p:bgPr>
    </p:bg>
    <p:spTree>
      <p:nvGrpSpPr>
        <p:cNvPr id="794" name="Shape 7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" name="Google Shape;795;p133"/>
          <p:cNvSpPr txBox="1"/>
          <p:nvPr>
            <p:ph type="title"/>
          </p:nvPr>
        </p:nvSpPr>
        <p:spPr>
          <a:xfrm>
            <a:off x="114675" y="1076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Division </a:t>
            </a:r>
            <a:endParaRPr/>
          </a:p>
        </p:txBody>
      </p:sp>
      <p:sp>
        <p:nvSpPr>
          <p:cNvPr id="796" name="Google Shape;796;p133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797" name="Google Shape;797;p133"/>
          <p:cNvSpPr txBox="1"/>
          <p:nvPr/>
        </p:nvSpPr>
        <p:spPr>
          <a:xfrm>
            <a:off x="5052850" y="1201188"/>
            <a:ext cx="3000000" cy="63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900"/>
          </a:p>
        </p:txBody>
      </p:sp>
      <p:pic>
        <p:nvPicPr>
          <p:cNvPr id="798" name="Google Shape;798;p1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68673" y="488500"/>
            <a:ext cx="2415050" cy="324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9" name="Google Shape;799;p1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9075" y="1117350"/>
            <a:ext cx="4543025" cy="1989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3" name="Shape 8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4" name="Google Shape;804;p134"/>
          <p:cNvGraphicFramePr/>
          <p:nvPr/>
        </p:nvGraphicFramePr>
        <p:xfrm>
          <a:off x="653956" y="102714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1172525"/>
                <a:gridCol w="1357950"/>
                <a:gridCol w="1235150"/>
              </a:tblGrid>
              <a:tr h="3726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D9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</a:t>
                      </a:r>
                      <a:endParaRPr sz="1100"/>
                    </a:p>
                  </a:txBody>
                  <a:tcPr marT="34300" marB="34300" marR="91450" marL="91450" anchor="ctr">
                    <a:solidFill>
                      <a:srgbClr val="FF5050"/>
                    </a:solidFill>
                  </a:tcPr>
                </a:tc>
              </a:tr>
              <a:tr h="126402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>
                        <a:latin typeface="Overlock"/>
                        <a:ea typeface="Overlock"/>
                        <a:cs typeface="Overlock"/>
                        <a:sym typeface="Overlock"/>
                      </a:endParaRPr>
                    </a:p>
                  </a:txBody>
                  <a:tcPr marT="34300" marB="34300" marR="91450" marL="91450" anchor="ctr"/>
                </a:tc>
              </a:tr>
            </a:tbl>
          </a:graphicData>
        </a:graphic>
      </p:graphicFrame>
      <p:sp>
        <p:nvSpPr>
          <p:cNvPr id="805" name="Google Shape;805;p134"/>
          <p:cNvSpPr txBox="1"/>
          <p:nvPr/>
        </p:nvSpPr>
        <p:spPr>
          <a:xfrm>
            <a:off x="607731" y="298434"/>
            <a:ext cx="72423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2559" l="-1769" r="0" t="-1045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806" name="Google Shape;806;p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256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07" name="Google Shape;807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3375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08" name="Google Shape;808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21339" y="1546047"/>
            <a:ext cx="310822" cy="30466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09" name="Google Shape;809;p134"/>
          <p:cNvGraphicFramePr/>
          <p:nvPr/>
        </p:nvGraphicFramePr>
        <p:xfrm>
          <a:off x="4944912" y="1466099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367200"/>
                <a:gridCol w="367200"/>
                <a:gridCol w="367200"/>
                <a:gridCol w="367200"/>
                <a:gridCol w="367200"/>
                <a:gridCol w="367200"/>
              </a:tblGrid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0"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500"/>
                        <a:buFont typeface="Calibri"/>
                        <a:buNone/>
                      </a:pPr>
                      <a:r>
                        <a:t/>
                      </a:r>
                      <a:endParaRPr sz="15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r>
                        <a:rPr lang="en" sz="15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0" marB="0" marR="0" marL="0" anchor="ctr">
                    <a:lnL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100"/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28575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  <a:tr h="2754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5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0" marB="0" marR="0" marL="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00CC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810" name="Google Shape;810;p134"/>
          <p:cNvSpPr txBox="1"/>
          <p:nvPr/>
        </p:nvSpPr>
        <p:spPr>
          <a:xfrm>
            <a:off x="5701057" y="1697474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lang="en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1" name="Google Shape;811;p134"/>
          <p:cNvSpPr txBox="1"/>
          <p:nvPr/>
        </p:nvSpPr>
        <p:spPr>
          <a:xfrm>
            <a:off x="6049332" y="1697474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lang="en"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2" name="Google Shape;812;p134"/>
          <p:cNvSpPr txBox="1"/>
          <p:nvPr/>
        </p:nvSpPr>
        <p:spPr>
          <a:xfrm>
            <a:off x="6425637" y="1697474"/>
            <a:ext cx="340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</a:pPr>
            <a:r>
              <a:rPr b="0" i="0" lang="en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pic>
        <p:nvPicPr>
          <p:cNvPr id="813" name="Google Shape;813;p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196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4" name="Google Shape;814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9315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15" name="Google Shape;815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80739" y="1546047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16" name="Google Shape;816;p13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9136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17" name="Google Shape;817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52551" y="1546047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18" name="Google Shape;818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40139" y="1546047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" name="Google Shape;819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33751" y="1880533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20" name="Google Shape;820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221339" y="1880533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21" name="Google Shape;821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93151" y="1880533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22" name="Google Shape;822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80739" y="1880533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23" name="Google Shape;823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52551" y="1880533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824" name="Google Shape;824;p13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940139" y="1880533"/>
            <a:ext cx="310822" cy="304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25" name="Google Shape;825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933751" y="2215018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6" name="Google Shape;826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293151" y="2215018"/>
            <a:ext cx="310500" cy="302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13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652551" y="2215018"/>
            <a:ext cx="310500" cy="302852"/>
          </a:xfrm>
          <a:prstGeom prst="rect">
            <a:avLst/>
          </a:prstGeom>
          <a:noFill/>
          <a:ln>
            <a:noFill/>
          </a:ln>
        </p:spPr>
      </p:pic>
      <p:sp>
        <p:nvSpPr>
          <p:cNvPr id="828" name="Google Shape;828;p134"/>
          <p:cNvSpPr/>
          <p:nvPr/>
        </p:nvSpPr>
        <p:spPr>
          <a:xfrm>
            <a:off x="708025" y="1546047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29" name="Google Shape;829;p134"/>
          <p:cNvSpPr/>
          <p:nvPr/>
        </p:nvSpPr>
        <p:spPr>
          <a:xfrm>
            <a:off x="1968442" y="1547096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0" name="Google Shape;830;p134"/>
          <p:cNvSpPr/>
          <p:nvPr/>
        </p:nvSpPr>
        <p:spPr>
          <a:xfrm>
            <a:off x="3257434" y="1548146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1" name="Google Shape;831;p134"/>
          <p:cNvSpPr/>
          <p:nvPr/>
        </p:nvSpPr>
        <p:spPr>
          <a:xfrm>
            <a:off x="1968442" y="1884446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2" name="Google Shape;832;p134"/>
          <p:cNvSpPr/>
          <p:nvPr/>
        </p:nvSpPr>
        <p:spPr>
          <a:xfrm>
            <a:off x="3257434" y="1885495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3" name="Google Shape;833;p134"/>
          <p:cNvSpPr/>
          <p:nvPr/>
        </p:nvSpPr>
        <p:spPr>
          <a:xfrm>
            <a:off x="1968442" y="2221795"/>
            <a:ext cx="1062900" cy="304800"/>
          </a:xfrm>
          <a:prstGeom prst="roundRect">
            <a:avLst>
              <a:gd fmla="val 16667" name="adj"/>
            </a:avLst>
          </a:prstGeom>
          <a:noFill/>
          <a:ln cap="flat" cmpd="sng" w="127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34" name="Google Shape;834;p13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039110" y="3062808"/>
            <a:ext cx="560284" cy="560284"/>
          </a:xfrm>
          <a:prstGeom prst="rect">
            <a:avLst/>
          </a:prstGeom>
          <a:noFill/>
          <a:ln>
            <a:noFill/>
          </a:ln>
        </p:spPr>
      </p:pic>
      <p:sp>
        <p:nvSpPr>
          <p:cNvPr id="835" name="Google Shape;835;p134"/>
          <p:cNvSpPr txBox="1"/>
          <p:nvPr/>
        </p:nvSpPr>
        <p:spPr>
          <a:xfrm>
            <a:off x="5341954" y="3169825"/>
            <a:ext cx="20952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Have a think</a:t>
            </a:r>
            <a:endParaRPr/>
          </a:p>
        </p:txBody>
      </p:sp>
      <p:sp>
        <p:nvSpPr>
          <p:cNvPr id="836" name="Google Shape;836;p134"/>
          <p:cNvSpPr txBox="1"/>
          <p:nvPr/>
        </p:nvSpPr>
        <p:spPr>
          <a:xfrm>
            <a:off x="7782825" y="194650"/>
            <a:ext cx="1164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Year 5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135"/>
          <p:cNvSpPr txBox="1"/>
          <p:nvPr/>
        </p:nvSpPr>
        <p:spPr>
          <a:xfrm>
            <a:off x="1665451" y="336597"/>
            <a:ext cx="4032300" cy="3924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34119" l="-3178" r="0" t="-1175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graphicFrame>
        <p:nvGraphicFramePr>
          <p:cNvPr id="842" name="Google Shape;842;p135"/>
          <p:cNvGraphicFramePr/>
          <p:nvPr/>
        </p:nvGraphicFramePr>
        <p:xfrm>
          <a:off x="4345617" y="85131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{39E645E2-7C3F-453A-80F3-743EBBAA108C}</a:tableStyleId>
              </a:tblPr>
              <a:tblGrid>
                <a:gridCol w="690225"/>
                <a:gridCol w="690225"/>
                <a:gridCol w="690225"/>
                <a:gridCol w="690225"/>
                <a:gridCol w="690225"/>
              </a:tblGrid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32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0</a:t>
                      </a:r>
                      <a:endParaRPr sz="1100"/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398375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1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9750" marB="59750" marR="159350" marL="159350" anchor="ctr">
                    <a:lnL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B0F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43" name="Google Shape;843;p135"/>
          <p:cNvSpPr txBox="1"/>
          <p:nvPr/>
        </p:nvSpPr>
        <p:spPr>
          <a:xfrm>
            <a:off x="4819048" y="2179859"/>
            <a:ext cx="18489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1      1</a:t>
            </a:r>
            <a:endParaRPr/>
          </a:p>
        </p:txBody>
      </p:sp>
      <p:cxnSp>
        <p:nvCxnSpPr>
          <p:cNvPr id="844" name="Google Shape;844;p135"/>
          <p:cNvCxnSpPr/>
          <p:nvPr/>
        </p:nvCxnSpPr>
        <p:spPr>
          <a:xfrm>
            <a:off x="5138900" y="1660349"/>
            <a:ext cx="1246500" cy="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45" name="Google Shape;845;p135"/>
          <p:cNvSpPr txBox="1"/>
          <p:nvPr/>
        </p:nvSpPr>
        <p:spPr>
          <a:xfrm>
            <a:off x="5718293" y="878342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846" name="Google Shape;846;p135"/>
          <p:cNvSpPr txBox="1"/>
          <p:nvPr/>
        </p:nvSpPr>
        <p:spPr>
          <a:xfrm>
            <a:off x="7068425" y="878342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/>
          </a:p>
        </p:txBody>
      </p:sp>
      <p:sp>
        <p:nvSpPr>
          <p:cNvPr id="847" name="Google Shape;847;p135"/>
          <p:cNvSpPr txBox="1"/>
          <p:nvPr/>
        </p:nvSpPr>
        <p:spPr>
          <a:xfrm>
            <a:off x="4648463" y="1755083"/>
            <a:ext cx="2139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3     2</a:t>
            </a:r>
            <a:endParaRPr/>
          </a:p>
        </p:txBody>
      </p:sp>
      <p:cxnSp>
        <p:nvCxnSpPr>
          <p:cNvPr id="848" name="Google Shape;848;p135"/>
          <p:cNvCxnSpPr/>
          <p:nvPr/>
        </p:nvCxnSpPr>
        <p:spPr>
          <a:xfrm>
            <a:off x="5285889" y="2526317"/>
            <a:ext cx="1707300" cy="210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49" name="Google Shape;849;p135"/>
          <p:cNvSpPr txBox="1"/>
          <p:nvPr/>
        </p:nvSpPr>
        <p:spPr>
          <a:xfrm>
            <a:off x="5203944" y="2625178"/>
            <a:ext cx="1869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9       6</a:t>
            </a:r>
            <a:endParaRPr/>
          </a:p>
        </p:txBody>
      </p:sp>
      <p:sp>
        <p:nvSpPr>
          <p:cNvPr id="850" name="Google Shape;850;p135"/>
          <p:cNvSpPr txBox="1"/>
          <p:nvPr/>
        </p:nvSpPr>
        <p:spPr>
          <a:xfrm>
            <a:off x="6879473" y="3076565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51" name="Google Shape;851;p135"/>
          <p:cNvSpPr txBox="1"/>
          <p:nvPr/>
        </p:nvSpPr>
        <p:spPr>
          <a:xfrm>
            <a:off x="4216687" y="1743594"/>
            <a:ext cx="1149300" cy="392400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52" name="Google Shape;852;p135"/>
          <p:cNvSpPr txBox="1"/>
          <p:nvPr/>
        </p:nvSpPr>
        <p:spPr>
          <a:xfrm>
            <a:off x="4244381" y="2627606"/>
            <a:ext cx="1149300" cy="39240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853" name="Google Shape;853;p135"/>
          <p:cNvCxnSpPr/>
          <p:nvPr/>
        </p:nvCxnSpPr>
        <p:spPr>
          <a:xfrm>
            <a:off x="5008173" y="2162927"/>
            <a:ext cx="2784600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54" name="Google Shape;854;p135"/>
          <p:cNvCxnSpPr/>
          <p:nvPr/>
        </p:nvCxnSpPr>
        <p:spPr>
          <a:xfrm>
            <a:off x="5008173" y="3040778"/>
            <a:ext cx="2784000" cy="42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55" name="Google Shape;855;p135"/>
          <p:cNvCxnSpPr/>
          <p:nvPr/>
        </p:nvCxnSpPr>
        <p:spPr>
          <a:xfrm>
            <a:off x="6762583" y="1731232"/>
            <a:ext cx="0" cy="40470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graphicFrame>
        <p:nvGraphicFramePr>
          <p:cNvPr id="856" name="Google Shape;856;p135"/>
          <p:cNvGraphicFramePr/>
          <p:nvPr/>
        </p:nvGraphicFramePr>
        <p:xfrm>
          <a:off x="438912" y="821935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{B98BB0B8-FFE1-4E53-A7BA-B9F825C8B8E6}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2781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/>
                    </a:p>
                  </a:txBody>
                  <a:tcPr marT="34300" marB="34300" marR="91450" marL="91450">
                    <a:lnL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chemeClr val="dk1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chemeClr val="lt1"/>
                    </a:solidFill>
                  </a:tcPr>
                </a:tc>
              </a:tr>
            </a:tbl>
          </a:graphicData>
        </a:graphic>
      </p:graphicFrame>
      <p:sp>
        <p:nvSpPr>
          <p:cNvPr id="857" name="Google Shape;857;p135"/>
          <p:cNvSpPr txBox="1"/>
          <p:nvPr/>
        </p:nvSpPr>
        <p:spPr>
          <a:xfrm>
            <a:off x="302707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32</a:t>
            </a:r>
            <a:endParaRPr/>
          </a:p>
        </p:txBody>
      </p:sp>
      <p:sp>
        <p:nvSpPr>
          <p:cNvPr id="858" name="Google Shape;858;p135"/>
          <p:cNvSpPr txBox="1"/>
          <p:nvPr/>
        </p:nvSpPr>
        <p:spPr>
          <a:xfrm>
            <a:off x="907657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64</a:t>
            </a:r>
            <a:endParaRPr/>
          </a:p>
        </p:txBody>
      </p:sp>
      <p:sp>
        <p:nvSpPr>
          <p:cNvPr id="859" name="Google Shape;859;p135"/>
          <p:cNvSpPr txBox="1"/>
          <p:nvPr/>
        </p:nvSpPr>
        <p:spPr>
          <a:xfrm>
            <a:off x="1559529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96</a:t>
            </a:r>
            <a:endParaRPr/>
          </a:p>
        </p:txBody>
      </p:sp>
      <p:sp>
        <p:nvSpPr>
          <p:cNvPr id="860" name="Google Shape;860;p135"/>
          <p:cNvSpPr txBox="1"/>
          <p:nvPr/>
        </p:nvSpPr>
        <p:spPr>
          <a:xfrm>
            <a:off x="2135721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128</a:t>
            </a:r>
            <a:endParaRPr/>
          </a:p>
        </p:txBody>
      </p:sp>
      <p:sp>
        <p:nvSpPr>
          <p:cNvPr id="861" name="Google Shape;861;p135"/>
          <p:cNvSpPr txBox="1"/>
          <p:nvPr/>
        </p:nvSpPr>
        <p:spPr>
          <a:xfrm>
            <a:off x="2737288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160</a:t>
            </a:r>
            <a:endParaRPr/>
          </a:p>
        </p:txBody>
      </p:sp>
      <p:sp>
        <p:nvSpPr>
          <p:cNvPr id="862" name="Google Shape;862;p135"/>
          <p:cNvSpPr txBox="1"/>
          <p:nvPr/>
        </p:nvSpPr>
        <p:spPr>
          <a:xfrm>
            <a:off x="3391784" y="778479"/>
            <a:ext cx="8415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192</a:t>
            </a:r>
            <a:endParaRPr/>
          </a:p>
        </p:txBody>
      </p:sp>
      <p:cxnSp>
        <p:nvCxnSpPr>
          <p:cNvPr id="863" name="Google Shape;863;p135"/>
          <p:cNvCxnSpPr/>
          <p:nvPr/>
        </p:nvCxnSpPr>
        <p:spPr>
          <a:xfrm>
            <a:off x="424401" y="1170894"/>
            <a:ext cx="624300" cy="0"/>
          </a:xfrm>
          <a:prstGeom prst="straightConnector1">
            <a:avLst/>
          </a:prstGeom>
          <a:noFill/>
          <a:ln cap="flat" cmpd="sng" w="38100">
            <a:solidFill>
              <a:schemeClr val="accent1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64" name="Google Shape;864;p135"/>
          <p:cNvCxnSpPr/>
          <p:nvPr/>
        </p:nvCxnSpPr>
        <p:spPr>
          <a:xfrm>
            <a:off x="1665450" y="1170894"/>
            <a:ext cx="596400" cy="0"/>
          </a:xfrm>
          <a:prstGeom prst="straightConnector1">
            <a:avLst/>
          </a:prstGeom>
          <a:noFill/>
          <a:ln cap="flat" cmpd="sng" w="381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65" name="Google Shape;865;p135"/>
          <p:cNvSpPr txBox="1"/>
          <p:nvPr/>
        </p:nvSpPr>
        <p:spPr>
          <a:xfrm>
            <a:off x="6092974" y="2179859"/>
            <a:ext cx="952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2</a:t>
            </a:r>
            <a:endParaRPr/>
          </a:p>
        </p:txBody>
      </p:sp>
      <p:sp>
        <p:nvSpPr>
          <p:cNvPr id="866" name="Google Shape;866;p135"/>
          <p:cNvSpPr txBox="1"/>
          <p:nvPr/>
        </p:nvSpPr>
        <p:spPr>
          <a:xfrm>
            <a:off x="6424040" y="878342"/>
            <a:ext cx="7056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/>
          </a:p>
        </p:txBody>
      </p:sp>
      <p:sp>
        <p:nvSpPr>
          <p:cNvPr id="867" name="Google Shape;867;p135"/>
          <p:cNvSpPr txBox="1"/>
          <p:nvPr/>
        </p:nvSpPr>
        <p:spPr>
          <a:xfrm>
            <a:off x="5138900" y="3070521"/>
            <a:ext cx="19908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1       6</a:t>
            </a:r>
            <a:endParaRPr/>
          </a:p>
        </p:txBody>
      </p:sp>
      <p:cxnSp>
        <p:nvCxnSpPr>
          <p:cNvPr id="868" name="Google Shape;868;p135"/>
          <p:cNvCxnSpPr/>
          <p:nvPr/>
        </p:nvCxnSpPr>
        <p:spPr>
          <a:xfrm>
            <a:off x="5883804" y="3417571"/>
            <a:ext cx="1707300" cy="210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cxnSp>
        <p:nvCxnSpPr>
          <p:cNvPr id="869" name="Google Shape;869;p135"/>
          <p:cNvCxnSpPr/>
          <p:nvPr/>
        </p:nvCxnSpPr>
        <p:spPr>
          <a:xfrm>
            <a:off x="2877514" y="1168945"/>
            <a:ext cx="598800" cy="0"/>
          </a:xfrm>
          <a:prstGeom prst="straightConnector1">
            <a:avLst/>
          </a:prstGeom>
          <a:noFill/>
          <a:ln cap="flat" cmpd="sng" w="38100">
            <a:solidFill>
              <a:srgbClr val="FF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70" name="Google Shape;870;p135"/>
          <p:cNvSpPr txBox="1"/>
          <p:nvPr/>
        </p:nvSpPr>
        <p:spPr>
          <a:xfrm>
            <a:off x="4216687" y="3441574"/>
            <a:ext cx="1149300" cy="392400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71" name="Google Shape;871;p135"/>
          <p:cNvSpPr txBox="1"/>
          <p:nvPr/>
        </p:nvSpPr>
        <p:spPr>
          <a:xfrm>
            <a:off x="5233428" y="3513620"/>
            <a:ext cx="24930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1       6      0</a:t>
            </a:r>
            <a:endParaRPr/>
          </a:p>
        </p:txBody>
      </p:sp>
      <p:cxnSp>
        <p:nvCxnSpPr>
          <p:cNvPr id="872" name="Google Shape;872;p135"/>
          <p:cNvCxnSpPr/>
          <p:nvPr/>
        </p:nvCxnSpPr>
        <p:spPr>
          <a:xfrm>
            <a:off x="5008683" y="3921099"/>
            <a:ext cx="2784000" cy="420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873" name="Google Shape;873;p135"/>
          <p:cNvSpPr txBox="1"/>
          <p:nvPr/>
        </p:nvSpPr>
        <p:spPr>
          <a:xfrm>
            <a:off x="6844328" y="3915164"/>
            <a:ext cx="1149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0</a:t>
            </a:r>
            <a:endParaRPr/>
          </a:p>
        </p:txBody>
      </p:sp>
      <p:sp>
        <p:nvSpPr>
          <p:cNvPr id="874" name="Google Shape;874;p135"/>
          <p:cNvSpPr txBox="1"/>
          <p:nvPr/>
        </p:nvSpPr>
        <p:spPr>
          <a:xfrm>
            <a:off x="4311086" y="337477"/>
            <a:ext cx="1949700" cy="392400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b="-32548" l="0" r="0" t="-1162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cxnSp>
        <p:nvCxnSpPr>
          <p:cNvPr id="875" name="Google Shape;875;p135"/>
          <p:cNvCxnSpPr/>
          <p:nvPr/>
        </p:nvCxnSpPr>
        <p:spPr>
          <a:xfrm>
            <a:off x="7443069" y="1731232"/>
            <a:ext cx="0" cy="1275000"/>
          </a:xfrm>
          <a:prstGeom prst="straightConnector1">
            <a:avLst/>
          </a:prstGeom>
          <a:noFill/>
          <a:ln cap="flat" cmpd="sng" w="22225">
            <a:solidFill>
              <a:schemeClr val="dk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876" name="Google Shape;876;p135"/>
          <p:cNvSpPr txBox="1"/>
          <p:nvPr/>
        </p:nvSpPr>
        <p:spPr>
          <a:xfrm>
            <a:off x="7616425" y="164400"/>
            <a:ext cx="1255500" cy="49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Year 6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C9DAF8"/>
        </a:solidFill>
      </p:bgPr>
    </p:bg>
    <p:spTree>
      <p:nvGrpSpPr>
        <p:cNvPr id="880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136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IMPORTANT LANGUAGE</a:t>
            </a:r>
            <a:endParaRPr/>
          </a:p>
        </p:txBody>
      </p:sp>
      <p:sp>
        <p:nvSpPr>
          <p:cNvPr id="882" name="Google Shape;882;p136"/>
          <p:cNvSpPr txBox="1"/>
          <p:nvPr>
            <p:ph idx="1" type="body"/>
          </p:nvPr>
        </p:nvSpPr>
        <p:spPr>
          <a:xfrm>
            <a:off x="999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Exchanging 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Not carrying or borrowing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Regrouping and flexible partitioning</a:t>
            </a:r>
            <a:endParaRPr/>
          </a:p>
        </p:txBody>
      </p:sp>
      <p:pic>
        <p:nvPicPr>
          <p:cNvPr id="883" name="Google Shape;883;p1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56075" y="964873"/>
            <a:ext cx="1715925" cy="1198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4" name="Google Shape;884;p136"/>
          <p:cNvPicPr preferRelativeResize="0"/>
          <p:nvPr/>
        </p:nvPicPr>
        <p:blipFill rotWithShape="1">
          <a:blip r:embed="rId4">
            <a:alphaModFix/>
          </a:blip>
          <a:srcRect b="0" l="18855" r="19121" t="0"/>
          <a:stretch/>
        </p:blipFill>
        <p:spPr>
          <a:xfrm>
            <a:off x="596875" y="3154800"/>
            <a:ext cx="1938875" cy="132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5" name="Google Shape;885;p13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572000" y="1426276"/>
            <a:ext cx="1366450" cy="1450350"/>
          </a:xfrm>
          <a:prstGeom prst="rect">
            <a:avLst/>
          </a:prstGeom>
          <a:noFill/>
          <a:ln>
            <a:noFill/>
          </a:ln>
        </p:spPr>
      </p:pic>
      <p:sp>
        <p:nvSpPr>
          <p:cNvPr id="886" name="Google Shape;886;p136"/>
          <p:cNvSpPr txBox="1"/>
          <p:nvPr/>
        </p:nvSpPr>
        <p:spPr>
          <a:xfrm>
            <a:off x="6164100" y="187075"/>
            <a:ext cx="2979900" cy="3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 u="sng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Concrete materials</a:t>
            </a:r>
            <a:endParaRPr b="1" sz="1800" u="sng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Dienes 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Place value counters 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Place value chart </a:t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87" name="Google Shape;887;p13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425000" y="2163475"/>
            <a:ext cx="1407300" cy="1116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8" name="Google Shape;888;p136"/>
          <p:cNvPicPr preferRelativeResize="0"/>
          <p:nvPr/>
        </p:nvPicPr>
        <p:blipFill rotWithShape="1">
          <a:blip r:embed="rId7">
            <a:alphaModFix/>
          </a:blip>
          <a:srcRect b="197776" l="-180209" r="180209" t="-141372"/>
          <a:stretch/>
        </p:blipFill>
        <p:spPr>
          <a:xfrm>
            <a:off x="1326700" y="-195550"/>
            <a:ext cx="2673751" cy="923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89" name="Google Shape;889;p136"/>
          <p:cNvPicPr preferRelativeResize="0"/>
          <p:nvPr/>
        </p:nvPicPr>
        <p:blipFill rotWithShape="1">
          <a:blip r:embed="rId7">
            <a:alphaModFix/>
          </a:blip>
          <a:srcRect b="0" l="0" r="0" t="49974"/>
          <a:stretch/>
        </p:blipFill>
        <p:spPr>
          <a:xfrm>
            <a:off x="6239075" y="3473875"/>
            <a:ext cx="2080776" cy="824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137"/>
          <p:cNvSpPr txBox="1"/>
          <p:nvPr>
            <p:ph type="title"/>
          </p:nvPr>
        </p:nvSpPr>
        <p:spPr>
          <a:xfrm>
            <a:off x="311700" y="410000"/>
            <a:ext cx="8520600" cy="60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Where can you get help?</a:t>
            </a:r>
            <a:endParaRPr/>
          </a:p>
        </p:txBody>
      </p:sp>
      <p:sp>
        <p:nvSpPr>
          <p:cNvPr id="895" name="Google Shape;895;p137"/>
          <p:cNvSpPr txBox="1"/>
          <p:nvPr>
            <p:ph idx="1" type="body"/>
          </p:nvPr>
        </p:nvSpPr>
        <p:spPr>
          <a:xfrm>
            <a:off x="311700" y="1229875"/>
            <a:ext cx="8520600" cy="333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77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Sample textbooks and workbooks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Fluency</a:t>
            </a:r>
            <a:r>
              <a:rPr lang="en"/>
              <a:t> links: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Multiplication tables check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Top marks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5"/>
              </a:rPr>
              <a:t>Defenders of Mathmatica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6"/>
              </a:rPr>
              <a:t>Hit the button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Daily Ten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Bug Club assigned games : </a:t>
            </a:r>
            <a:r>
              <a:rPr lang="en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8"/>
              </a:rPr>
              <a:t>ActiveLearn: Login (activelearnprimary.co.uk)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