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9" r:id="rId2"/>
    <p:sldId id="260" r:id="rId3"/>
    <p:sldId id="261" r:id="rId4"/>
    <p:sldId id="262" r:id="rId5"/>
  </p:sldIdLst>
  <p:sldSz cx="9906000" cy="6858000" type="A4"/>
  <p:notesSz cx="10021888" cy="68881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521A"/>
    <a:srgbClr val="99BD18"/>
    <a:srgbClr val="E97218"/>
    <a:srgbClr val="DD1E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8" autoAdjust="0"/>
    <p:restoredTop sz="93559" autoAdjust="0"/>
  </p:normalViewPr>
  <p:slideViewPr>
    <p:cSldViewPr snapToGrid="0">
      <p:cViewPr varScale="1">
        <p:scale>
          <a:sx n="85" d="100"/>
          <a:sy n="85" d="100"/>
        </p:scale>
        <p:origin x="97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2818" cy="346003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77331" y="0"/>
            <a:ext cx="4342818" cy="346003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/>
            </a:lvl1pPr>
          </a:lstStyle>
          <a:p>
            <a:fld id="{2F2C0F4F-3C59-4B50-9CA3-70D4FF67FD88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30575" y="860425"/>
            <a:ext cx="3360738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25" tIns="48312" rIns="96625" bIns="4831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2189" y="3314929"/>
            <a:ext cx="8017510" cy="2712214"/>
          </a:xfrm>
          <a:prstGeom prst="rect">
            <a:avLst/>
          </a:prstGeom>
        </p:spPr>
        <p:txBody>
          <a:bodyPr vert="horz" lIns="96625" tIns="48312" rIns="96625" bIns="4831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42161"/>
            <a:ext cx="4342818" cy="346002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77331" y="6542161"/>
            <a:ext cx="4342818" cy="346002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/>
            </a:lvl1pPr>
          </a:lstStyle>
          <a:p>
            <a:fld id="{F637EBB5-CAE8-4C53-AE3F-3EFF226849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2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D734C-438D-0740-F918-D9F278A6E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FDEBA7-74C9-19F1-1CE8-392FCDF72B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9F917A-9EDB-BDAB-3397-5C775A1939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88F158-4C9E-F2C9-5F8D-7567AE05DC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7EBB5-CAE8-4C53-AE3F-3EFF226849B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9485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F67EF-AC2B-CAC3-8ACB-906E8FD6F6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54F845-CE9C-731E-580A-2EBC54C74B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7C43C0-D9FB-44E4-5F93-DE49205A3C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467A3C-4DEE-D3A1-59DA-279A48ECF3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7EBB5-CAE8-4C53-AE3F-3EFF226849B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361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628397-70DC-E7AB-9377-84F520420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96B2C5-85A1-4945-C693-84CF93A977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7CCC2F-10C6-2FAC-25D7-0B3746FD55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17F651-1A1E-7BBF-EACF-8852D77C7C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7EBB5-CAE8-4C53-AE3F-3EFF226849B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9424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D841C4-19DB-79B8-0FC9-93169813FE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06210B-F3D2-10D1-02CB-EF2A285140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AEE0EA-CE75-F37F-2124-6FBDD7B34F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4CF2FE-C875-6328-85CB-99C700B9E0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7EBB5-CAE8-4C53-AE3F-3EFF226849B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085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828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527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0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505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95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95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572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87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09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713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017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15280-4AE3-43C9-9B77-90EFED760D8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08FF9-B3CA-4B19-AF3F-A97853DD9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872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49145C-ADC3-A7B5-C1D8-130C9D8EC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A73FA3F-F34A-1CA1-A3D1-AB48224BF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932021"/>
              </p:ext>
            </p:extLst>
          </p:nvPr>
        </p:nvGraphicFramePr>
        <p:xfrm>
          <a:off x="2196588" y="1581897"/>
          <a:ext cx="7173115" cy="3950998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4346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6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11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80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46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21452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Iceberg Lettuce 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Sliced Cucumber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 Wedges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Sliced Red Onion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Diced Beetroot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Grated Carrots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Iceberg Lettuce 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Sliced Cucumber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 Wedges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Sliced Red Onion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Diced Beetroot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Grated Carrots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Rocket Salad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Diced Cucumber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Mixed Tomatoes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Grated Carrot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Sweetcorn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Sliced Peppers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Rocket Salad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Diced Cucumber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Mixed Tomatoes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Grated Carrot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Sweetcorn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Sliced Peppers</a:t>
                      </a:r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Iceberg Lettuce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Cherry Tomatoes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Sweetcorn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Shredded Carrots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219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Classic Potato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Salad</a:t>
                      </a:r>
                    </a:p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 and Basil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Classic Potato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salad</a:t>
                      </a:r>
                    </a:p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 and Basil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Beetroot and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Chickpea Salad</a:t>
                      </a:r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Persian Style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Minted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Beetroot and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Chickpea Salad</a:t>
                      </a:r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Persian Style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Minted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Chef’s Choice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of Salads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(must be allergen free)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7356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 Pumpkin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Crispy Onions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Pumpkin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Crispy Onions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Lemon Wedges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Sliced Black Olives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Pickled Onion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Sliced Black Olives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Pickled Onion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Taco Crumbs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Rocket Pesto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" name="Picture 1" descr="A logo with a green circle&#10;&#10;AI-generated content may be incorrect.">
            <a:extLst>
              <a:ext uri="{FF2B5EF4-FFF2-40B4-BE49-F238E27FC236}">
                <a16:creationId xmlns:a16="http://schemas.microsoft.com/office/drawing/2014/main" id="{C4116557-BC48-E4BF-8AC0-0CC8AC20D3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3296694" y="3004638"/>
            <a:ext cx="340322" cy="347112"/>
          </a:xfrm>
          <a:prstGeom prst="rect">
            <a:avLst/>
          </a:prstGeom>
        </p:spPr>
      </p:pic>
      <p:pic>
        <p:nvPicPr>
          <p:cNvPr id="3" name="Picture 2" descr="A logo with a green circle&#10;&#10;AI-generated content may be incorrect.">
            <a:extLst>
              <a:ext uri="{FF2B5EF4-FFF2-40B4-BE49-F238E27FC236}">
                <a16:creationId xmlns:a16="http://schemas.microsoft.com/office/drawing/2014/main" id="{116B599F-0DF1-2FFA-D873-39A8858E3C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3296694" y="3842624"/>
            <a:ext cx="340322" cy="347112"/>
          </a:xfrm>
          <a:prstGeom prst="rect">
            <a:avLst/>
          </a:prstGeom>
        </p:spPr>
      </p:pic>
      <p:pic>
        <p:nvPicPr>
          <p:cNvPr id="6" name="Picture 5" descr="A logo with a green circle&#10;&#10;AI-generated content may be incorrect.">
            <a:extLst>
              <a:ext uri="{FF2B5EF4-FFF2-40B4-BE49-F238E27FC236}">
                <a16:creationId xmlns:a16="http://schemas.microsoft.com/office/drawing/2014/main" id="{E36EED67-8C33-D180-BFA4-46EC9FBABA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4720507" y="3051872"/>
            <a:ext cx="340322" cy="347112"/>
          </a:xfrm>
          <a:prstGeom prst="rect">
            <a:avLst/>
          </a:prstGeom>
        </p:spPr>
      </p:pic>
      <p:pic>
        <p:nvPicPr>
          <p:cNvPr id="7" name="Picture 6" descr="A logo with a green circle&#10;&#10;AI-generated content may be incorrect.">
            <a:extLst>
              <a:ext uri="{FF2B5EF4-FFF2-40B4-BE49-F238E27FC236}">
                <a16:creationId xmlns:a16="http://schemas.microsoft.com/office/drawing/2014/main" id="{36274D03-9075-8C34-834A-F8A5598AA0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4720507" y="3842624"/>
            <a:ext cx="340322" cy="347112"/>
          </a:xfrm>
          <a:prstGeom prst="rect">
            <a:avLst/>
          </a:prstGeom>
        </p:spPr>
      </p:pic>
      <p:pic>
        <p:nvPicPr>
          <p:cNvPr id="8" name="Picture 7" descr="A logo with a green circle&#10;&#10;AI-generated content may be incorrect.">
            <a:extLst>
              <a:ext uri="{FF2B5EF4-FFF2-40B4-BE49-F238E27FC236}">
                <a16:creationId xmlns:a16="http://schemas.microsoft.com/office/drawing/2014/main" id="{E0FF21E9-5DEC-3AE4-974C-BC2A44EA3F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6163843" y="3010060"/>
            <a:ext cx="340322" cy="347112"/>
          </a:xfrm>
          <a:prstGeom prst="rect">
            <a:avLst/>
          </a:prstGeom>
        </p:spPr>
      </p:pic>
      <p:pic>
        <p:nvPicPr>
          <p:cNvPr id="9" name="Picture 8" descr="A logo with a green circle&#10;&#10;AI-generated content may be incorrect.">
            <a:extLst>
              <a:ext uri="{FF2B5EF4-FFF2-40B4-BE49-F238E27FC236}">
                <a16:creationId xmlns:a16="http://schemas.microsoft.com/office/drawing/2014/main" id="{A44F0930-FC0C-9C85-D032-F65FD90222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6153678" y="3839697"/>
            <a:ext cx="340322" cy="347112"/>
          </a:xfrm>
          <a:prstGeom prst="rect">
            <a:avLst/>
          </a:prstGeom>
        </p:spPr>
      </p:pic>
      <p:pic>
        <p:nvPicPr>
          <p:cNvPr id="10" name="Picture 9" descr="A logo with a green circle&#10;&#10;AI-generated content may be incorrect.">
            <a:extLst>
              <a:ext uri="{FF2B5EF4-FFF2-40B4-BE49-F238E27FC236}">
                <a16:creationId xmlns:a16="http://schemas.microsoft.com/office/drawing/2014/main" id="{96829EC6-40FB-C0B7-ACC0-516F20C7E2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7586850" y="3839697"/>
            <a:ext cx="340322" cy="347112"/>
          </a:xfrm>
          <a:prstGeom prst="rect">
            <a:avLst/>
          </a:prstGeom>
        </p:spPr>
      </p:pic>
      <p:pic>
        <p:nvPicPr>
          <p:cNvPr id="11" name="Picture 10" descr="A logo with a green circle&#10;&#10;AI-generated content may be incorrect.">
            <a:extLst>
              <a:ext uri="{FF2B5EF4-FFF2-40B4-BE49-F238E27FC236}">
                <a16:creationId xmlns:a16="http://schemas.microsoft.com/office/drawing/2014/main" id="{3E95DD96-B3C9-2FF2-4823-5706C19506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7608922" y="3004638"/>
            <a:ext cx="340322" cy="34711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26765AC-9F30-C99B-7E77-7094E4A0F3B4}"/>
              </a:ext>
            </a:extLst>
          </p:cNvPr>
          <p:cNvSpPr/>
          <p:nvPr/>
        </p:nvSpPr>
        <p:spPr>
          <a:xfrm>
            <a:off x="582773" y="6301170"/>
            <a:ext cx="13181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spc="20" dirty="0">
                <a:solidFill>
                  <a:srgbClr val="01521A"/>
                </a:solidFill>
                <a:cs typeface="Aleo Bold Italic"/>
              </a:rPr>
              <a:t>13/4/26, 11/5/26, 8/6/26, 6/7/26</a:t>
            </a:r>
          </a:p>
        </p:txBody>
      </p:sp>
    </p:spTree>
    <p:extLst>
      <p:ext uri="{BB962C8B-B14F-4D97-AF65-F5344CB8AC3E}">
        <p14:creationId xmlns:p14="http://schemas.microsoft.com/office/powerpoint/2010/main" val="445679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F8A11F-F2E7-B306-D894-AF598ED2CB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C1BF1AA-286B-D99C-C72F-F4079AAD9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523420"/>
              </p:ext>
            </p:extLst>
          </p:nvPr>
        </p:nvGraphicFramePr>
        <p:xfrm>
          <a:off x="2203181" y="1581897"/>
          <a:ext cx="7249042" cy="3950998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3266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1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5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74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29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21452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Iceberg Lettuce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 Cherry Tomatoes Cucumbers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Sweetcorn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 Roasted Red Peppers 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Shredded Carrots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 Iceberg Lettuce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 Cherry Tomatoes Cucumbers 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Sweetcorn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 Roasted Red Peppers Shredded Carrots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Mixed Leaves Salad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Courgette Ribbons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Sliced Red Onion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Baby Spinach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Mixed Leaves Salad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Courgette Ribbons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Sliced Red Onion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Baby Spinach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Lettuce Leaves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 Cherry Tomatoes Cucumber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 Sweetcorn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 Grated Carrots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219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Crunchy Mint and Basil Salad</a:t>
                      </a: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Cowboy’s Potato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Crunchy Mint and Basil Salad</a:t>
                      </a: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Cowboy’s Potato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Rocket, Beetroot and Quinoa Salad</a:t>
                      </a: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 and Mint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Rocket, Beetroot and Quinoa Salad</a:t>
                      </a: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 and Mint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Chef’s Choice 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of Salads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(must  be allergen free)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7356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Taco Crumbs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Pumpkin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Rocket Pesto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Crispy Onions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Pumpkin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Rocket Pesto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Dill Pickled Vegetables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Sultanas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Crispy Onions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Dill Pickled Vegetables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Sultanas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Crispy Onions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Taco Crumbs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Pumpkin Seeds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6" name="Picture 5" descr="A logo with a green circle&#10;&#10;AI-generated content may be incorrect.">
            <a:extLst>
              <a:ext uri="{FF2B5EF4-FFF2-40B4-BE49-F238E27FC236}">
                <a16:creationId xmlns:a16="http://schemas.microsoft.com/office/drawing/2014/main" id="{5C3E3F43-978B-0CFD-1C8A-3DF75EFD82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3215785" y="3225428"/>
            <a:ext cx="340322" cy="347112"/>
          </a:xfrm>
          <a:prstGeom prst="rect">
            <a:avLst/>
          </a:prstGeom>
        </p:spPr>
      </p:pic>
      <p:pic>
        <p:nvPicPr>
          <p:cNvPr id="7" name="Picture 6" descr="A logo with a green circle&#10;&#10;AI-generated content may be incorrect.">
            <a:extLst>
              <a:ext uri="{FF2B5EF4-FFF2-40B4-BE49-F238E27FC236}">
                <a16:creationId xmlns:a16="http://schemas.microsoft.com/office/drawing/2014/main" id="{6BD014FE-25E1-F8A8-1CAD-3C50A9A4E3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3215785" y="3839697"/>
            <a:ext cx="340322" cy="347112"/>
          </a:xfrm>
          <a:prstGeom prst="rect">
            <a:avLst/>
          </a:prstGeom>
        </p:spPr>
      </p:pic>
      <p:pic>
        <p:nvPicPr>
          <p:cNvPr id="9" name="Picture 8" descr="A logo with a green circle&#10;&#10;AI-generated content may be incorrect.">
            <a:extLst>
              <a:ext uri="{FF2B5EF4-FFF2-40B4-BE49-F238E27FC236}">
                <a16:creationId xmlns:a16="http://schemas.microsoft.com/office/drawing/2014/main" id="{90FEA0AB-AEBA-C5C4-A240-D7015E17CC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4565730" y="3210284"/>
            <a:ext cx="340322" cy="347112"/>
          </a:xfrm>
          <a:prstGeom prst="rect">
            <a:avLst/>
          </a:prstGeom>
        </p:spPr>
      </p:pic>
      <p:pic>
        <p:nvPicPr>
          <p:cNvPr id="16" name="Picture 15" descr="A logo with a green circle&#10;&#10;AI-generated content may be incorrect.">
            <a:extLst>
              <a:ext uri="{FF2B5EF4-FFF2-40B4-BE49-F238E27FC236}">
                <a16:creationId xmlns:a16="http://schemas.microsoft.com/office/drawing/2014/main" id="{259A8128-189A-D538-FB4A-977E4ED6CD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4565730" y="3844476"/>
            <a:ext cx="340322" cy="347112"/>
          </a:xfrm>
          <a:prstGeom prst="rect">
            <a:avLst/>
          </a:prstGeom>
        </p:spPr>
      </p:pic>
      <p:pic>
        <p:nvPicPr>
          <p:cNvPr id="17" name="Picture 16" descr="A logo with a green circle&#10;&#10;AI-generated content may be incorrect.">
            <a:extLst>
              <a:ext uri="{FF2B5EF4-FFF2-40B4-BE49-F238E27FC236}">
                <a16:creationId xmlns:a16="http://schemas.microsoft.com/office/drawing/2014/main" id="{DC61525A-7528-7F3F-59D0-96C4B52B3B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6084325" y="3235120"/>
            <a:ext cx="340322" cy="347112"/>
          </a:xfrm>
          <a:prstGeom prst="rect">
            <a:avLst/>
          </a:prstGeom>
        </p:spPr>
      </p:pic>
      <p:pic>
        <p:nvPicPr>
          <p:cNvPr id="18" name="Picture 17" descr="A logo with a green circle&#10;&#10;AI-generated content may be incorrect.">
            <a:extLst>
              <a:ext uri="{FF2B5EF4-FFF2-40B4-BE49-F238E27FC236}">
                <a16:creationId xmlns:a16="http://schemas.microsoft.com/office/drawing/2014/main" id="{EC1C98EB-5D73-1F60-98E6-EC40C29125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6080531" y="3839697"/>
            <a:ext cx="340322" cy="347112"/>
          </a:xfrm>
          <a:prstGeom prst="rect">
            <a:avLst/>
          </a:prstGeom>
        </p:spPr>
      </p:pic>
      <p:pic>
        <p:nvPicPr>
          <p:cNvPr id="19" name="Picture 18" descr="A logo with a green circle&#10;&#10;AI-generated content may be incorrect.">
            <a:extLst>
              <a:ext uri="{FF2B5EF4-FFF2-40B4-BE49-F238E27FC236}">
                <a16:creationId xmlns:a16="http://schemas.microsoft.com/office/drawing/2014/main" id="{152A3DF9-F028-8E0D-0337-3E16A2B57C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7641502" y="3839697"/>
            <a:ext cx="340322" cy="347112"/>
          </a:xfrm>
          <a:prstGeom prst="rect">
            <a:avLst/>
          </a:prstGeom>
        </p:spPr>
      </p:pic>
      <p:pic>
        <p:nvPicPr>
          <p:cNvPr id="20" name="Picture 19" descr="A logo with a green circle&#10;&#10;AI-generated content may be incorrect.">
            <a:extLst>
              <a:ext uri="{FF2B5EF4-FFF2-40B4-BE49-F238E27FC236}">
                <a16:creationId xmlns:a16="http://schemas.microsoft.com/office/drawing/2014/main" id="{C9AA6149-1523-EFF5-F781-889237E34C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7641502" y="3225428"/>
            <a:ext cx="340322" cy="34711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CB6A9B3-C5FE-B4EC-1096-90174E31BB66}"/>
              </a:ext>
            </a:extLst>
          </p:cNvPr>
          <p:cNvSpPr/>
          <p:nvPr/>
        </p:nvSpPr>
        <p:spPr>
          <a:xfrm>
            <a:off x="381740" y="6301170"/>
            <a:ext cx="181104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spc="20" dirty="0">
                <a:solidFill>
                  <a:srgbClr val="01521A"/>
                </a:solidFill>
                <a:cs typeface="Aleo Bold Italic"/>
              </a:rPr>
              <a:t>20/4/26, 18/5/26, 15/6/26, 13/7/26  </a:t>
            </a:r>
          </a:p>
        </p:txBody>
      </p:sp>
    </p:spTree>
    <p:extLst>
      <p:ext uri="{BB962C8B-B14F-4D97-AF65-F5344CB8AC3E}">
        <p14:creationId xmlns:p14="http://schemas.microsoft.com/office/powerpoint/2010/main" val="555879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8D6073-B543-9EB6-89B3-AAB6770CE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93CD2CD-C05E-17F6-47A5-DB8F414C83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38883"/>
              </p:ext>
            </p:extLst>
          </p:nvPr>
        </p:nvGraphicFramePr>
        <p:xfrm>
          <a:off x="2194978" y="1581897"/>
          <a:ext cx="7341825" cy="3950998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314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5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60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83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70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21452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Sweetcorn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Baby Gem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Grated Carrot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Cherry Tomatoes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Mixed Peppers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Sweetcorn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Baby Gem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Grated Carrot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Cherry Tomatoes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Mixed Peppers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Baby Spinach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 Sticks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Mixed Peppers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Diced Beetroot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Grilled Courgette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Baby Spinach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 Sticks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Mixed Peppers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Diced Beetroot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Grilled Courgette</a:t>
                      </a:r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Shredded Iceberg Cucumber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Sliced Peppers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Sweetcorn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219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Big Green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Honey and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Beetroot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Big Green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Honey and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Beetroot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Italian Style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Potato 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Salad</a:t>
                      </a:r>
                      <a:b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Basil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Italian Style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Potato 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Salad</a:t>
                      </a:r>
                      <a:b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Basil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Chef’s Choice 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of Salads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(must be allergen free)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7356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Banana Chips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Pumpkin Seeds 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Banana Chips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Pumpkin Seeds 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Taco Crumbs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Pickled Vegetables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Sliced Black Olives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Crispy Onions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Pickled Vegetables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Sliced Black Olives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Crispy Onions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Banana Chips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" name="Picture 1" descr="A logo with a green circle&#10;&#10;AI-generated content may be incorrect.">
            <a:extLst>
              <a:ext uri="{FF2B5EF4-FFF2-40B4-BE49-F238E27FC236}">
                <a16:creationId xmlns:a16="http://schemas.microsoft.com/office/drawing/2014/main" id="{A79F7E04-543B-C870-E463-CC3A205D74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3131205" y="3081888"/>
            <a:ext cx="340322" cy="347112"/>
          </a:xfrm>
          <a:prstGeom prst="rect">
            <a:avLst/>
          </a:prstGeom>
        </p:spPr>
      </p:pic>
      <p:pic>
        <p:nvPicPr>
          <p:cNvPr id="3" name="Picture 2" descr="A logo with a green circle&#10;&#10;AI-generated content may be incorrect.">
            <a:extLst>
              <a:ext uri="{FF2B5EF4-FFF2-40B4-BE49-F238E27FC236}">
                <a16:creationId xmlns:a16="http://schemas.microsoft.com/office/drawing/2014/main" id="{C4D96D6A-C129-397D-0384-51C9F65D25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3287335" y="3666141"/>
            <a:ext cx="340322" cy="347112"/>
          </a:xfrm>
          <a:prstGeom prst="rect">
            <a:avLst/>
          </a:prstGeom>
        </p:spPr>
      </p:pic>
      <p:pic>
        <p:nvPicPr>
          <p:cNvPr id="13" name="Picture 12" descr="A logo with a green circle&#10;&#10;AI-generated content may be incorrect.">
            <a:extLst>
              <a:ext uri="{FF2B5EF4-FFF2-40B4-BE49-F238E27FC236}">
                <a16:creationId xmlns:a16="http://schemas.microsoft.com/office/drawing/2014/main" id="{25156E36-ED8C-FCE1-0DC8-13D2B536EC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4576284" y="3081888"/>
            <a:ext cx="340322" cy="347112"/>
          </a:xfrm>
          <a:prstGeom prst="rect">
            <a:avLst/>
          </a:prstGeom>
        </p:spPr>
      </p:pic>
      <p:pic>
        <p:nvPicPr>
          <p:cNvPr id="14" name="Picture 13" descr="A logo with a green circle&#10;&#10;AI-generated content may be incorrect.">
            <a:extLst>
              <a:ext uri="{FF2B5EF4-FFF2-40B4-BE49-F238E27FC236}">
                <a16:creationId xmlns:a16="http://schemas.microsoft.com/office/drawing/2014/main" id="{54CD49DE-0F66-488E-9FAE-4D4F92FF5A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4720014" y="3666141"/>
            <a:ext cx="340322" cy="347112"/>
          </a:xfrm>
          <a:prstGeom prst="rect">
            <a:avLst/>
          </a:prstGeom>
        </p:spPr>
      </p:pic>
      <p:pic>
        <p:nvPicPr>
          <p:cNvPr id="15" name="Picture 14" descr="A logo with a green circle&#10;&#10;AI-generated content may be incorrect.">
            <a:extLst>
              <a:ext uri="{FF2B5EF4-FFF2-40B4-BE49-F238E27FC236}">
                <a16:creationId xmlns:a16="http://schemas.microsoft.com/office/drawing/2014/main" id="{C1DD5B6A-AF3A-751A-F3A4-D347B2E4CD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6092603" y="3081888"/>
            <a:ext cx="340322" cy="347112"/>
          </a:xfrm>
          <a:prstGeom prst="rect">
            <a:avLst/>
          </a:prstGeom>
        </p:spPr>
      </p:pic>
      <p:pic>
        <p:nvPicPr>
          <p:cNvPr id="17" name="Picture 16" descr="A logo with a green circle&#10;&#10;AI-generated content may be incorrect.">
            <a:extLst>
              <a:ext uri="{FF2B5EF4-FFF2-40B4-BE49-F238E27FC236}">
                <a16:creationId xmlns:a16="http://schemas.microsoft.com/office/drawing/2014/main" id="{D85543F4-E7BB-080D-1EA8-D3471CE6C7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6152693" y="3666141"/>
            <a:ext cx="340322" cy="347112"/>
          </a:xfrm>
          <a:prstGeom prst="rect">
            <a:avLst/>
          </a:prstGeom>
        </p:spPr>
      </p:pic>
      <p:pic>
        <p:nvPicPr>
          <p:cNvPr id="18" name="Picture 17" descr="A logo with a green circle&#10;&#10;AI-generated content may be incorrect.">
            <a:extLst>
              <a:ext uri="{FF2B5EF4-FFF2-40B4-BE49-F238E27FC236}">
                <a16:creationId xmlns:a16="http://schemas.microsoft.com/office/drawing/2014/main" id="{850426AF-580B-5A9D-41A9-1CBF82C33E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7711022" y="3666141"/>
            <a:ext cx="340322" cy="347112"/>
          </a:xfrm>
          <a:prstGeom prst="rect">
            <a:avLst/>
          </a:prstGeom>
        </p:spPr>
      </p:pic>
      <p:pic>
        <p:nvPicPr>
          <p:cNvPr id="19" name="Picture 18" descr="A logo with a green circle&#10;&#10;AI-generated content may be incorrect.">
            <a:extLst>
              <a:ext uri="{FF2B5EF4-FFF2-40B4-BE49-F238E27FC236}">
                <a16:creationId xmlns:a16="http://schemas.microsoft.com/office/drawing/2014/main" id="{74B143C7-B15E-092D-480D-4259039304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7685807" y="3081888"/>
            <a:ext cx="340322" cy="34711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B0C4BBE-193A-2036-F46C-988B1F422F8F}"/>
              </a:ext>
            </a:extLst>
          </p:cNvPr>
          <p:cNvSpPr/>
          <p:nvPr/>
        </p:nvSpPr>
        <p:spPr>
          <a:xfrm>
            <a:off x="582773" y="6301170"/>
            <a:ext cx="13181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spc="20" dirty="0">
                <a:solidFill>
                  <a:srgbClr val="01521A"/>
                </a:solidFill>
                <a:cs typeface="Aleo Bold Italic"/>
              </a:rPr>
              <a:t>27/4/26</a:t>
            </a:r>
            <a:r>
              <a:rPr lang="en-US" sz="1100" b="1" spc="20">
                <a:solidFill>
                  <a:srgbClr val="01521A"/>
                </a:solidFill>
                <a:cs typeface="Aleo Bold Italic"/>
              </a:rPr>
              <a:t>, 22/6/26, 20/7/26 </a:t>
            </a:r>
            <a:endParaRPr lang="en-US" sz="1100" b="1" spc="20" dirty="0">
              <a:solidFill>
                <a:srgbClr val="01521A"/>
              </a:solidFill>
              <a:cs typeface="Aleo Bold Italic"/>
            </a:endParaRPr>
          </a:p>
        </p:txBody>
      </p:sp>
    </p:spTree>
    <p:extLst>
      <p:ext uri="{BB962C8B-B14F-4D97-AF65-F5344CB8AC3E}">
        <p14:creationId xmlns:p14="http://schemas.microsoft.com/office/powerpoint/2010/main" val="846285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1AA360-A014-7365-A0DB-182F90352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58A7FA5-E49A-2757-69C3-4D8D3F742D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9945642"/>
              </p:ext>
            </p:extLst>
          </p:nvPr>
        </p:nvGraphicFramePr>
        <p:xfrm>
          <a:off x="2199086" y="1581897"/>
          <a:ext cx="7242865" cy="3950998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3950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2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8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08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63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2145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Carrot Batons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Lettuce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 Sticks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 Wedges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Sliced Mixed Peppers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Sweetcorn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Carrot Batons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Baby Spinach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 Sticks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 Wedges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Sliced Mixed Peppers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Sweetcorn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Shredded Red Cabbage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Gem Lettuce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Red Radish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Beetroot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Shredded Red Cabbage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Gem Lettuce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Cucumber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Red Radish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Tomatoes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Beetroot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Baby Spinach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Diced Cucumber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Mixed Tomatoes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Grated Carrot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Beetroot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2190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Basil, Butterbean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and Tomato Salad</a:t>
                      </a: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Mint and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Beetroot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Basil, Butterbean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and Tomato Salad</a:t>
                      </a: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Mint and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Beetroot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Mint, Tomato and Watermelon 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Green Potato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Mint, Tomato and Watermelon 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Green Potato</a:t>
                      </a:r>
                      <a:br>
                        <a:rPr lang="en-GB" sz="10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Chef’s Choice 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of Salads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(must be allergen free)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7356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Crispy Onions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Taco Crumbs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Pumpkin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Crispy Onions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Sliced Black Olives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Pumpkin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Spinach Pesto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Pumpkin Seeds 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Spinach Pesto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Pumpkin Seeds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Lemon Wedges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Pumpkin Seeds 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Sunflower Seeds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Raisins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Flavoured Oils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" name="Picture 1" descr="A logo with a green circle&#10;&#10;AI-generated content may be incorrect.">
            <a:extLst>
              <a:ext uri="{FF2B5EF4-FFF2-40B4-BE49-F238E27FC236}">
                <a16:creationId xmlns:a16="http://schemas.microsoft.com/office/drawing/2014/main" id="{243F7992-4329-7FAC-01B8-623C4E779A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3371122" y="3081888"/>
            <a:ext cx="340322" cy="347112"/>
          </a:xfrm>
          <a:prstGeom prst="rect">
            <a:avLst/>
          </a:prstGeom>
        </p:spPr>
      </p:pic>
      <p:pic>
        <p:nvPicPr>
          <p:cNvPr id="3" name="Picture 2" descr="A logo with a green circle&#10;&#10;AI-generated content may be incorrect.">
            <a:extLst>
              <a:ext uri="{FF2B5EF4-FFF2-40B4-BE49-F238E27FC236}">
                <a16:creationId xmlns:a16="http://schemas.microsoft.com/office/drawing/2014/main" id="{DCA0D3A2-FC81-283A-89A0-E6F77C3413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3287335" y="3666141"/>
            <a:ext cx="340322" cy="347112"/>
          </a:xfrm>
          <a:prstGeom prst="rect">
            <a:avLst/>
          </a:prstGeom>
        </p:spPr>
      </p:pic>
      <p:pic>
        <p:nvPicPr>
          <p:cNvPr id="9" name="Picture 8" descr="A logo with a green circle&#10;&#10;AI-generated content may be incorrect.">
            <a:extLst>
              <a:ext uri="{FF2B5EF4-FFF2-40B4-BE49-F238E27FC236}">
                <a16:creationId xmlns:a16="http://schemas.microsoft.com/office/drawing/2014/main" id="{A989F1CA-9C68-CCE9-DEF2-1E8A6881FA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4767482" y="3081888"/>
            <a:ext cx="340322" cy="347112"/>
          </a:xfrm>
          <a:prstGeom prst="rect">
            <a:avLst/>
          </a:prstGeom>
        </p:spPr>
      </p:pic>
      <p:pic>
        <p:nvPicPr>
          <p:cNvPr id="11" name="Picture 10" descr="A logo with a green circle&#10;&#10;AI-generated content may be incorrect.">
            <a:extLst>
              <a:ext uri="{FF2B5EF4-FFF2-40B4-BE49-F238E27FC236}">
                <a16:creationId xmlns:a16="http://schemas.microsoft.com/office/drawing/2014/main" id="{605A85CC-49B2-1C11-DB62-8ABC1AD1C2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4715906" y="3670920"/>
            <a:ext cx="340322" cy="347112"/>
          </a:xfrm>
          <a:prstGeom prst="rect">
            <a:avLst/>
          </a:prstGeom>
        </p:spPr>
      </p:pic>
      <p:pic>
        <p:nvPicPr>
          <p:cNvPr id="16" name="Picture 15" descr="A logo with a green circle&#10;&#10;AI-generated content may be incorrect.">
            <a:extLst>
              <a:ext uri="{FF2B5EF4-FFF2-40B4-BE49-F238E27FC236}">
                <a16:creationId xmlns:a16="http://schemas.microsoft.com/office/drawing/2014/main" id="{FB3F4CF6-E800-A158-A500-44019A1630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6212562" y="3080947"/>
            <a:ext cx="340322" cy="347112"/>
          </a:xfrm>
          <a:prstGeom prst="rect">
            <a:avLst/>
          </a:prstGeom>
        </p:spPr>
      </p:pic>
      <p:pic>
        <p:nvPicPr>
          <p:cNvPr id="17" name="Picture 16" descr="A logo with a green circle&#10;&#10;AI-generated content may be incorrect.">
            <a:extLst>
              <a:ext uri="{FF2B5EF4-FFF2-40B4-BE49-F238E27FC236}">
                <a16:creationId xmlns:a16="http://schemas.microsoft.com/office/drawing/2014/main" id="{57C8C1C9-A6A6-9CB0-F77D-95F1ECB5EA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6144477" y="3666141"/>
            <a:ext cx="340322" cy="347112"/>
          </a:xfrm>
          <a:prstGeom prst="rect">
            <a:avLst/>
          </a:prstGeom>
        </p:spPr>
      </p:pic>
      <p:pic>
        <p:nvPicPr>
          <p:cNvPr id="18" name="Picture 17" descr="A logo with a green circle&#10;&#10;AI-generated content may be incorrect.">
            <a:extLst>
              <a:ext uri="{FF2B5EF4-FFF2-40B4-BE49-F238E27FC236}">
                <a16:creationId xmlns:a16="http://schemas.microsoft.com/office/drawing/2014/main" id="{390A39F2-FEE5-59B1-217B-A2674E163E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7702964" y="3666141"/>
            <a:ext cx="340322" cy="347112"/>
          </a:xfrm>
          <a:prstGeom prst="rect">
            <a:avLst/>
          </a:prstGeom>
        </p:spPr>
      </p:pic>
      <p:pic>
        <p:nvPicPr>
          <p:cNvPr id="19" name="Picture 18" descr="A logo with a green circle&#10;&#10;AI-generated content may be incorrect.">
            <a:extLst>
              <a:ext uri="{FF2B5EF4-FFF2-40B4-BE49-F238E27FC236}">
                <a16:creationId xmlns:a16="http://schemas.microsoft.com/office/drawing/2014/main" id="{3F184476-9D91-70EB-3EC5-0E70BC7898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0" t="20472" r="21597" b="21299"/>
          <a:stretch>
            <a:fillRect/>
          </a:stretch>
        </p:blipFill>
        <p:spPr>
          <a:xfrm>
            <a:off x="7827256" y="3080947"/>
            <a:ext cx="340322" cy="34711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08D4938-2EEE-D2E2-AD78-AB2D40008C50}"/>
              </a:ext>
            </a:extLst>
          </p:cNvPr>
          <p:cNvSpPr/>
          <p:nvPr/>
        </p:nvSpPr>
        <p:spPr>
          <a:xfrm>
            <a:off x="582773" y="6301170"/>
            <a:ext cx="13181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spc="20" dirty="0">
                <a:solidFill>
                  <a:srgbClr val="01521A"/>
                </a:solidFill>
                <a:cs typeface="Aleo Bold Italic"/>
              </a:rPr>
              <a:t>4/5/26, 1/6/26, 29/6/26</a:t>
            </a:r>
          </a:p>
        </p:txBody>
      </p:sp>
    </p:spTree>
    <p:extLst>
      <p:ext uri="{BB962C8B-B14F-4D97-AF65-F5344CB8AC3E}">
        <p14:creationId xmlns:p14="http://schemas.microsoft.com/office/powerpoint/2010/main" val="2109903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17046</TotalTime>
  <Words>644</Words>
  <Application>Microsoft Office PowerPoint</Application>
  <PresentationFormat>A4 Paper (210x297 mm)</PresentationFormat>
  <Paragraphs>289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Aleo Bold Italic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Ferris</dc:creator>
  <cp:lastModifiedBy>Chiara Howell</cp:lastModifiedBy>
  <cp:revision>46</cp:revision>
  <cp:lastPrinted>2025-11-13T11:31:14Z</cp:lastPrinted>
  <dcterms:created xsi:type="dcterms:W3CDTF">2025-05-22T12:02:14Z</dcterms:created>
  <dcterms:modified xsi:type="dcterms:W3CDTF">2026-03-27T11:38:04Z</dcterms:modified>
</cp:coreProperties>
</file>